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65" r:id="rId5"/>
    <p:sldId id="264" r:id="rId6"/>
    <p:sldId id="263" r:id="rId7"/>
    <p:sldId id="262" r:id="rId8"/>
    <p:sldId id="259" r:id="rId9"/>
    <p:sldId id="261" r:id="rId10"/>
    <p:sldId id="258" r:id="rId11"/>
    <p:sldId id="266" r:id="rId12"/>
    <p:sldId id="275" r:id="rId13"/>
    <p:sldId id="276" r:id="rId14"/>
    <p:sldId id="274" r:id="rId15"/>
    <p:sldId id="273" r:id="rId16"/>
    <p:sldId id="272" r:id="rId17"/>
    <p:sldId id="271" r:id="rId18"/>
    <p:sldId id="270" r:id="rId19"/>
    <p:sldId id="269" r:id="rId20"/>
  </p:sldIdLst>
  <p:sldSz cx="9144000" cy="6858000" type="screen4x3"/>
  <p:notesSz cx="6858000" cy="9144000"/>
  <p:defaultText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110"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ภาพนิ่งชื่อเรื่อง">
    <p:spTree>
      <p:nvGrpSpPr>
        <p:cNvPr id="1" name=""/>
        <p:cNvGrpSpPr/>
        <p:nvPr/>
      </p:nvGrpSpPr>
      <p:grpSpPr>
        <a:xfrm>
          <a:off x="0" y="0"/>
          <a:ext cx="0" cy="0"/>
          <a:chOff x="0" y="0"/>
          <a:chExt cx="0" cy="0"/>
        </a:xfrm>
      </p:grpSpPr>
      <p:sp>
        <p:nvSpPr>
          <p:cNvPr id="2" name="ชื่อเรื่อง 1"/>
          <p:cNvSpPr>
            <a:spLocks noGrp="1"/>
          </p:cNvSpPr>
          <p:nvPr>
            <p:ph type="ctrTitle"/>
          </p:nvPr>
        </p:nvSpPr>
        <p:spPr>
          <a:xfrm>
            <a:off x="685800" y="2130425"/>
            <a:ext cx="7772400" cy="1470025"/>
          </a:xfrm>
        </p:spPr>
        <p:txBody>
          <a:bodyPr/>
          <a:lstStyle/>
          <a:p>
            <a:r>
              <a:rPr lang="th-TH" smtClean="0"/>
              <a:t>คลิกเพื่อแก้ไขลักษณะชื่อเรื่องต้นแบบ</a:t>
            </a:r>
            <a:endParaRPr lang="th-TH"/>
          </a:p>
        </p:txBody>
      </p:sp>
      <p:sp>
        <p:nvSpPr>
          <p:cNvPr id="3" name="ชื่อเรื่องรอง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h-TH" smtClean="0"/>
              <a:t>คลิกเพื่อแก้ไขลักษณะชื่อเรื่องรองต้นแบบ</a:t>
            </a:r>
            <a:endParaRPr lang="th-TH"/>
          </a:p>
        </p:txBody>
      </p:sp>
      <p:sp>
        <p:nvSpPr>
          <p:cNvPr id="4" name="ตัวแทนวันที่ 3"/>
          <p:cNvSpPr>
            <a:spLocks noGrp="1"/>
          </p:cNvSpPr>
          <p:nvPr>
            <p:ph type="dt" sz="half" idx="10"/>
          </p:nvPr>
        </p:nvSpPr>
        <p:spPr/>
        <p:txBody>
          <a:bodyPr/>
          <a:lstStyle/>
          <a:p>
            <a:fld id="{B7A61149-DBC5-49BE-A274-7E4DCBA051EF}" type="datetimeFigureOut">
              <a:rPr lang="th-TH" smtClean="0"/>
              <a:t>23/01/60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AC834E5F-83D4-484C-AB0C-0DEC6A27868D}" type="slidenum">
              <a:rPr lang="th-TH" smtClean="0"/>
              <a:t>‹#›</a:t>
            </a:fld>
            <a:endParaRPr lang="th-TH"/>
          </a:p>
        </p:txBody>
      </p:sp>
    </p:spTree>
    <p:extLst>
      <p:ext uri="{BB962C8B-B14F-4D97-AF65-F5344CB8AC3E}">
        <p14:creationId xmlns:p14="http://schemas.microsoft.com/office/powerpoint/2010/main" val="4041632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ชื่อเรื่องและเนื้อหา">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smtClean="0"/>
              <a:t>คลิกเพื่อแก้ไขลักษณะชื่อเรื่องต้นแบบ</a:t>
            </a:r>
            <a:endParaRPr lang="th-TH"/>
          </a:p>
        </p:txBody>
      </p:sp>
      <p:sp>
        <p:nvSpPr>
          <p:cNvPr id="3" name="ตัวแทนเนื้อหา 2"/>
          <p:cNvSpPr>
            <a:spLocks noGrp="1"/>
          </p:cNvSpPr>
          <p:nvPr>
            <p:ph idx="1"/>
          </p:nvPr>
        </p:nvSpPr>
        <p:spPr/>
        <p:txBody>
          <a:body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4" name="ตัวแทนวันที่ 3"/>
          <p:cNvSpPr>
            <a:spLocks noGrp="1"/>
          </p:cNvSpPr>
          <p:nvPr>
            <p:ph type="dt" sz="half" idx="10"/>
          </p:nvPr>
        </p:nvSpPr>
        <p:spPr/>
        <p:txBody>
          <a:bodyPr/>
          <a:lstStyle/>
          <a:p>
            <a:fld id="{B7A61149-DBC5-49BE-A274-7E4DCBA051EF}" type="datetimeFigureOut">
              <a:rPr lang="th-TH" smtClean="0"/>
              <a:t>23/01/60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AC834E5F-83D4-484C-AB0C-0DEC6A27868D}" type="slidenum">
              <a:rPr lang="th-TH" smtClean="0"/>
              <a:t>‹#›</a:t>
            </a:fld>
            <a:endParaRPr lang="th-TH"/>
          </a:p>
        </p:txBody>
      </p:sp>
    </p:spTree>
    <p:extLst>
      <p:ext uri="{BB962C8B-B14F-4D97-AF65-F5344CB8AC3E}">
        <p14:creationId xmlns:p14="http://schemas.microsoft.com/office/powerpoint/2010/main" val="705596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ส่วนหัวของส่วน">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722313" y="4406900"/>
            <a:ext cx="7772400" cy="1362075"/>
          </a:xfrm>
        </p:spPr>
        <p:txBody>
          <a:bodyPr anchor="t"/>
          <a:lstStyle>
            <a:lvl1pPr algn="l">
              <a:defRPr sz="4000" b="1" cap="all"/>
            </a:lvl1pPr>
          </a:lstStyle>
          <a:p>
            <a:r>
              <a:rPr lang="th-TH" smtClean="0"/>
              <a:t>คลิกเพื่อแก้ไขลักษณะชื่อเรื่องต้นแบบ</a:t>
            </a:r>
            <a:endParaRPr lang="th-TH"/>
          </a:p>
        </p:txBody>
      </p:sp>
      <p:sp>
        <p:nvSpPr>
          <p:cNvPr id="3" name="ตัวแทนข้อความ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h-TH" smtClean="0"/>
              <a:t>คลิกเพื่อแก้ไขลักษณะของข้อความต้นแบบ</a:t>
            </a:r>
          </a:p>
        </p:txBody>
      </p:sp>
      <p:sp>
        <p:nvSpPr>
          <p:cNvPr id="4" name="ตัวแทนวันที่ 3"/>
          <p:cNvSpPr>
            <a:spLocks noGrp="1"/>
          </p:cNvSpPr>
          <p:nvPr>
            <p:ph type="dt" sz="half" idx="10"/>
          </p:nvPr>
        </p:nvSpPr>
        <p:spPr/>
        <p:txBody>
          <a:bodyPr/>
          <a:lstStyle/>
          <a:p>
            <a:fld id="{B7A61149-DBC5-49BE-A274-7E4DCBA051EF}" type="datetimeFigureOut">
              <a:rPr lang="th-TH" smtClean="0"/>
              <a:t>23/01/60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AC834E5F-83D4-484C-AB0C-0DEC6A27868D}" type="slidenum">
              <a:rPr lang="th-TH" smtClean="0"/>
              <a:t>‹#›</a:t>
            </a:fld>
            <a:endParaRPr lang="th-TH"/>
          </a:p>
        </p:txBody>
      </p:sp>
    </p:spTree>
    <p:extLst>
      <p:ext uri="{BB962C8B-B14F-4D97-AF65-F5344CB8AC3E}">
        <p14:creationId xmlns:p14="http://schemas.microsoft.com/office/powerpoint/2010/main" val="3287692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เนื้อหา 2 ส่วน">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smtClean="0"/>
              <a:t>คลิกเพื่อแก้ไขลักษณะชื่อเรื่องต้นแบบ</a:t>
            </a:r>
            <a:endParaRPr lang="th-TH"/>
          </a:p>
        </p:txBody>
      </p:sp>
      <p:sp>
        <p:nvSpPr>
          <p:cNvPr id="3" name="ตัวแทนเนื้อหา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4" name="ตัวแทนเนื้อหา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5" name="ตัวแทนวันที่ 4"/>
          <p:cNvSpPr>
            <a:spLocks noGrp="1"/>
          </p:cNvSpPr>
          <p:nvPr>
            <p:ph type="dt" sz="half" idx="10"/>
          </p:nvPr>
        </p:nvSpPr>
        <p:spPr/>
        <p:txBody>
          <a:bodyPr/>
          <a:lstStyle/>
          <a:p>
            <a:fld id="{B7A61149-DBC5-49BE-A274-7E4DCBA051EF}" type="datetimeFigureOut">
              <a:rPr lang="th-TH" smtClean="0"/>
              <a:t>23/01/60</a:t>
            </a:fld>
            <a:endParaRPr lang="th-TH"/>
          </a:p>
        </p:txBody>
      </p:sp>
      <p:sp>
        <p:nvSpPr>
          <p:cNvPr id="6" name="ตัวแทนท้ายกระดาษ 5"/>
          <p:cNvSpPr>
            <a:spLocks noGrp="1"/>
          </p:cNvSpPr>
          <p:nvPr>
            <p:ph type="ftr" sz="quarter" idx="11"/>
          </p:nvPr>
        </p:nvSpPr>
        <p:spPr/>
        <p:txBody>
          <a:bodyPr/>
          <a:lstStyle/>
          <a:p>
            <a:endParaRPr lang="th-TH"/>
          </a:p>
        </p:txBody>
      </p:sp>
      <p:sp>
        <p:nvSpPr>
          <p:cNvPr id="7" name="ตัวแทนหมายเลขภาพนิ่ง 6"/>
          <p:cNvSpPr>
            <a:spLocks noGrp="1"/>
          </p:cNvSpPr>
          <p:nvPr>
            <p:ph type="sldNum" sz="quarter" idx="12"/>
          </p:nvPr>
        </p:nvSpPr>
        <p:spPr/>
        <p:txBody>
          <a:bodyPr/>
          <a:lstStyle/>
          <a:p>
            <a:fld id="{AC834E5F-83D4-484C-AB0C-0DEC6A27868D}" type="slidenum">
              <a:rPr lang="th-TH" smtClean="0"/>
              <a:t>‹#›</a:t>
            </a:fld>
            <a:endParaRPr lang="th-TH"/>
          </a:p>
        </p:txBody>
      </p:sp>
    </p:spTree>
    <p:extLst>
      <p:ext uri="{BB962C8B-B14F-4D97-AF65-F5344CB8AC3E}">
        <p14:creationId xmlns:p14="http://schemas.microsoft.com/office/powerpoint/2010/main" val="2049244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การเปรียบเทียบ">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lvl1pPr>
              <a:defRPr/>
            </a:lvl1pPr>
          </a:lstStyle>
          <a:p>
            <a:r>
              <a:rPr lang="th-TH" smtClean="0"/>
              <a:t>คลิกเพื่อแก้ไขลักษณะชื่อเรื่องต้นแบบ</a:t>
            </a:r>
            <a:endParaRPr lang="th-TH"/>
          </a:p>
        </p:txBody>
      </p:sp>
      <p:sp>
        <p:nvSpPr>
          <p:cNvPr id="3" name="ตัวแทนข้อความ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smtClean="0"/>
              <a:t>คลิกเพื่อแก้ไขลักษณะของข้อความต้นแบบ</a:t>
            </a:r>
          </a:p>
        </p:txBody>
      </p:sp>
      <p:sp>
        <p:nvSpPr>
          <p:cNvPr id="4" name="ตัวแทนเนื้อหา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5" name="ตัวแทนข้อความ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smtClean="0"/>
              <a:t>คลิกเพื่อแก้ไขลักษณะของข้อความต้นแบบ</a:t>
            </a:r>
          </a:p>
        </p:txBody>
      </p:sp>
      <p:sp>
        <p:nvSpPr>
          <p:cNvPr id="6" name="ตัวแทนเนื้อหา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7" name="ตัวแทนวันที่ 6"/>
          <p:cNvSpPr>
            <a:spLocks noGrp="1"/>
          </p:cNvSpPr>
          <p:nvPr>
            <p:ph type="dt" sz="half" idx="10"/>
          </p:nvPr>
        </p:nvSpPr>
        <p:spPr/>
        <p:txBody>
          <a:bodyPr/>
          <a:lstStyle/>
          <a:p>
            <a:fld id="{B7A61149-DBC5-49BE-A274-7E4DCBA051EF}" type="datetimeFigureOut">
              <a:rPr lang="th-TH" smtClean="0"/>
              <a:t>23/01/60</a:t>
            </a:fld>
            <a:endParaRPr lang="th-TH"/>
          </a:p>
        </p:txBody>
      </p:sp>
      <p:sp>
        <p:nvSpPr>
          <p:cNvPr id="8" name="ตัวแทนท้ายกระดาษ 7"/>
          <p:cNvSpPr>
            <a:spLocks noGrp="1"/>
          </p:cNvSpPr>
          <p:nvPr>
            <p:ph type="ftr" sz="quarter" idx="11"/>
          </p:nvPr>
        </p:nvSpPr>
        <p:spPr/>
        <p:txBody>
          <a:bodyPr/>
          <a:lstStyle/>
          <a:p>
            <a:endParaRPr lang="th-TH"/>
          </a:p>
        </p:txBody>
      </p:sp>
      <p:sp>
        <p:nvSpPr>
          <p:cNvPr id="9" name="ตัวแทนหมายเลขภาพนิ่ง 8"/>
          <p:cNvSpPr>
            <a:spLocks noGrp="1"/>
          </p:cNvSpPr>
          <p:nvPr>
            <p:ph type="sldNum" sz="quarter" idx="12"/>
          </p:nvPr>
        </p:nvSpPr>
        <p:spPr/>
        <p:txBody>
          <a:bodyPr/>
          <a:lstStyle/>
          <a:p>
            <a:fld id="{AC834E5F-83D4-484C-AB0C-0DEC6A27868D}" type="slidenum">
              <a:rPr lang="th-TH" smtClean="0"/>
              <a:t>‹#›</a:t>
            </a:fld>
            <a:endParaRPr lang="th-TH"/>
          </a:p>
        </p:txBody>
      </p:sp>
    </p:spTree>
    <p:extLst>
      <p:ext uri="{BB962C8B-B14F-4D97-AF65-F5344CB8AC3E}">
        <p14:creationId xmlns:p14="http://schemas.microsoft.com/office/powerpoint/2010/main" val="481455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เฉพาะชื่อเรื่อ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smtClean="0"/>
              <a:t>คลิกเพื่อแก้ไขลักษณะชื่อเรื่องต้นแบบ</a:t>
            </a:r>
            <a:endParaRPr lang="th-TH"/>
          </a:p>
        </p:txBody>
      </p:sp>
      <p:sp>
        <p:nvSpPr>
          <p:cNvPr id="3" name="ตัวแทนวันที่ 2"/>
          <p:cNvSpPr>
            <a:spLocks noGrp="1"/>
          </p:cNvSpPr>
          <p:nvPr>
            <p:ph type="dt" sz="half" idx="10"/>
          </p:nvPr>
        </p:nvSpPr>
        <p:spPr/>
        <p:txBody>
          <a:bodyPr/>
          <a:lstStyle/>
          <a:p>
            <a:fld id="{B7A61149-DBC5-49BE-A274-7E4DCBA051EF}" type="datetimeFigureOut">
              <a:rPr lang="th-TH" smtClean="0"/>
              <a:t>23/01/60</a:t>
            </a:fld>
            <a:endParaRPr lang="th-TH"/>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AC834E5F-83D4-484C-AB0C-0DEC6A27868D}" type="slidenum">
              <a:rPr lang="th-TH" smtClean="0"/>
              <a:t>‹#›</a:t>
            </a:fld>
            <a:endParaRPr lang="th-TH"/>
          </a:p>
        </p:txBody>
      </p:sp>
    </p:spTree>
    <p:extLst>
      <p:ext uri="{BB962C8B-B14F-4D97-AF65-F5344CB8AC3E}">
        <p14:creationId xmlns:p14="http://schemas.microsoft.com/office/powerpoint/2010/main" val="408503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ว่างเปล่า">
    <p:spTree>
      <p:nvGrpSpPr>
        <p:cNvPr id="1" name=""/>
        <p:cNvGrpSpPr/>
        <p:nvPr/>
      </p:nvGrpSpPr>
      <p:grpSpPr>
        <a:xfrm>
          <a:off x="0" y="0"/>
          <a:ext cx="0" cy="0"/>
          <a:chOff x="0" y="0"/>
          <a:chExt cx="0" cy="0"/>
        </a:xfrm>
      </p:grpSpPr>
      <p:sp>
        <p:nvSpPr>
          <p:cNvPr id="2" name="ตัวแทนวันที่ 1"/>
          <p:cNvSpPr>
            <a:spLocks noGrp="1"/>
          </p:cNvSpPr>
          <p:nvPr>
            <p:ph type="dt" sz="half" idx="10"/>
          </p:nvPr>
        </p:nvSpPr>
        <p:spPr/>
        <p:txBody>
          <a:bodyPr/>
          <a:lstStyle/>
          <a:p>
            <a:fld id="{B7A61149-DBC5-49BE-A274-7E4DCBA051EF}" type="datetimeFigureOut">
              <a:rPr lang="th-TH" smtClean="0"/>
              <a:t>23/01/60</a:t>
            </a:fld>
            <a:endParaRPr lang="th-TH"/>
          </a:p>
        </p:txBody>
      </p:sp>
      <p:sp>
        <p:nvSpPr>
          <p:cNvPr id="3" name="ตัวแทนท้ายกระดาษ 2"/>
          <p:cNvSpPr>
            <a:spLocks noGrp="1"/>
          </p:cNvSpPr>
          <p:nvPr>
            <p:ph type="ftr" sz="quarter" idx="11"/>
          </p:nvPr>
        </p:nvSpPr>
        <p:spPr/>
        <p:txBody>
          <a:bodyPr/>
          <a:lstStyle/>
          <a:p>
            <a:endParaRPr lang="th-TH"/>
          </a:p>
        </p:txBody>
      </p:sp>
      <p:sp>
        <p:nvSpPr>
          <p:cNvPr id="4" name="ตัวแทนหมายเลขภาพนิ่ง 3"/>
          <p:cNvSpPr>
            <a:spLocks noGrp="1"/>
          </p:cNvSpPr>
          <p:nvPr>
            <p:ph type="sldNum" sz="quarter" idx="12"/>
          </p:nvPr>
        </p:nvSpPr>
        <p:spPr/>
        <p:txBody>
          <a:bodyPr/>
          <a:lstStyle/>
          <a:p>
            <a:fld id="{AC834E5F-83D4-484C-AB0C-0DEC6A27868D}" type="slidenum">
              <a:rPr lang="th-TH" smtClean="0"/>
              <a:t>‹#›</a:t>
            </a:fld>
            <a:endParaRPr lang="th-TH"/>
          </a:p>
        </p:txBody>
      </p:sp>
    </p:spTree>
    <p:extLst>
      <p:ext uri="{BB962C8B-B14F-4D97-AF65-F5344CB8AC3E}">
        <p14:creationId xmlns:p14="http://schemas.microsoft.com/office/powerpoint/2010/main" val="3971864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เนื้อหา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457200" y="273050"/>
            <a:ext cx="3008313" cy="1162050"/>
          </a:xfrm>
        </p:spPr>
        <p:txBody>
          <a:bodyPr anchor="b"/>
          <a:lstStyle>
            <a:lvl1pPr algn="l">
              <a:defRPr sz="2000" b="1"/>
            </a:lvl1pPr>
          </a:lstStyle>
          <a:p>
            <a:r>
              <a:rPr lang="th-TH" smtClean="0"/>
              <a:t>คลิกเพื่อแก้ไขลักษณะชื่อเรื่องต้นแบบ</a:t>
            </a:r>
            <a:endParaRPr lang="th-TH"/>
          </a:p>
        </p:txBody>
      </p:sp>
      <p:sp>
        <p:nvSpPr>
          <p:cNvPr id="3" name="ตัวแทนเนื้อหา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4" name="ตัวแทนข้อความ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smtClean="0"/>
              <a:t>คลิกเพื่อแก้ไขลักษณะของข้อความต้นแบบ</a:t>
            </a:r>
          </a:p>
        </p:txBody>
      </p:sp>
      <p:sp>
        <p:nvSpPr>
          <p:cNvPr id="5" name="ตัวแทนวันที่ 4"/>
          <p:cNvSpPr>
            <a:spLocks noGrp="1"/>
          </p:cNvSpPr>
          <p:nvPr>
            <p:ph type="dt" sz="half" idx="10"/>
          </p:nvPr>
        </p:nvSpPr>
        <p:spPr/>
        <p:txBody>
          <a:bodyPr/>
          <a:lstStyle/>
          <a:p>
            <a:fld id="{B7A61149-DBC5-49BE-A274-7E4DCBA051EF}" type="datetimeFigureOut">
              <a:rPr lang="th-TH" smtClean="0"/>
              <a:t>23/01/60</a:t>
            </a:fld>
            <a:endParaRPr lang="th-TH"/>
          </a:p>
        </p:txBody>
      </p:sp>
      <p:sp>
        <p:nvSpPr>
          <p:cNvPr id="6" name="ตัวแทนท้ายกระดาษ 5"/>
          <p:cNvSpPr>
            <a:spLocks noGrp="1"/>
          </p:cNvSpPr>
          <p:nvPr>
            <p:ph type="ftr" sz="quarter" idx="11"/>
          </p:nvPr>
        </p:nvSpPr>
        <p:spPr/>
        <p:txBody>
          <a:bodyPr/>
          <a:lstStyle/>
          <a:p>
            <a:endParaRPr lang="th-TH"/>
          </a:p>
        </p:txBody>
      </p:sp>
      <p:sp>
        <p:nvSpPr>
          <p:cNvPr id="7" name="ตัวแทนหมายเลขภาพนิ่ง 6"/>
          <p:cNvSpPr>
            <a:spLocks noGrp="1"/>
          </p:cNvSpPr>
          <p:nvPr>
            <p:ph type="sldNum" sz="quarter" idx="12"/>
          </p:nvPr>
        </p:nvSpPr>
        <p:spPr/>
        <p:txBody>
          <a:bodyPr/>
          <a:lstStyle/>
          <a:p>
            <a:fld id="{AC834E5F-83D4-484C-AB0C-0DEC6A27868D}" type="slidenum">
              <a:rPr lang="th-TH" smtClean="0"/>
              <a:t>‹#›</a:t>
            </a:fld>
            <a:endParaRPr lang="th-TH"/>
          </a:p>
        </p:txBody>
      </p:sp>
    </p:spTree>
    <p:extLst>
      <p:ext uri="{BB962C8B-B14F-4D97-AF65-F5344CB8AC3E}">
        <p14:creationId xmlns:p14="http://schemas.microsoft.com/office/powerpoint/2010/main" val="2932771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รูปภาพ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1792288" y="4800600"/>
            <a:ext cx="5486400" cy="566738"/>
          </a:xfrm>
        </p:spPr>
        <p:txBody>
          <a:bodyPr anchor="b"/>
          <a:lstStyle>
            <a:lvl1pPr algn="l">
              <a:defRPr sz="2000" b="1"/>
            </a:lvl1pPr>
          </a:lstStyle>
          <a:p>
            <a:r>
              <a:rPr lang="th-TH" smtClean="0"/>
              <a:t>คลิกเพื่อแก้ไขลักษณะชื่อเรื่องต้นแบบ</a:t>
            </a:r>
            <a:endParaRPr lang="th-TH"/>
          </a:p>
        </p:txBody>
      </p:sp>
      <p:sp>
        <p:nvSpPr>
          <p:cNvPr id="3" name="ตัวแทนรูปภาพ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h-TH"/>
          </a:p>
        </p:txBody>
      </p:sp>
      <p:sp>
        <p:nvSpPr>
          <p:cNvPr id="4" name="ตัวแทนข้อความ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smtClean="0"/>
              <a:t>คลิกเพื่อแก้ไขลักษณะของข้อความต้นแบบ</a:t>
            </a:r>
          </a:p>
        </p:txBody>
      </p:sp>
      <p:sp>
        <p:nvSpPr>
          <p:cNvPr id="5" name="ตัวแทนวันที่ 4"/>
          <p:cNvSpPr>
            <a:spLocks noGrp="1"/>
          </p:cNvSpPr>
          <p:nvPr>
            <p:ph type="dt" sz="half" idx="10"/>
          </p:nvPr>
        </p:nvSpPr>
        <p:spPr/>
        <p:txBody>
          <a:bodyPr/>
          <a:lstStyle/>
          <a:p>
            <a:fld id="{B7A61149-DBC5-49BE-A274-7E4DCBA051EF}" type="datetimeFigureOut">
              <a:rPr lang="th-TH" smtClean="0"/>
              <a:t>23/01/60</a:t>
            </a:fld>
            <a:endParaRPr lang="th-TH"/>
          </a:p>
        </p:txBody>
      </p:sp>
      <p:sp>
        <p:nvSpPr>
          <p:cNvPr id="6" name="ตัวแทนท้ายกระดาษ 5"/>
          <p:cNvSpPr>
            <a:spLocks noGrp="1"/>
          </p:cNvSpPr>
          <p:nvPr>
            <p:ph type="ftr" sz="quarter" idx="11"/>
          </p:nvPr>
        </p:nvSpPr>
        <p:spPr/>
        <p:txBody>
          <a:bodyPr/>
          <a:lstStyle/>
          <a:p>
            <a:endParaRPr lang="th-TH"/>
          </a:p>
        </p:txBody>
      </p:sp>
      <p:sp>
        <p:nvSpPr>
          <p:cNvPr id="7" name="ตัวแทนหมายเลขภาพนิ่ง 6"/>
          <p:cNvSpPr>
            <a:spLocks noGrp="1"/>
          </p:cNvSpPr>
          <p:nvPr>
            <p:ph type="sldNum" sz="quarter" idx="12"/>
          </p:nvPr>
        </p:nvSpPr>
        <p:spPr/>
        <p:txBody>
          <a:bodyPr/>
          <a:lstStyle/>
          <a:p>
            <a:fld id="{AC834E5F-83D4-484C-AB0C-0DEC6A27868D}" type="slidenum">
              <a:rPr lang="th-TH" smtClean="0"/>
              <a:t>‹#›</a:t>
            </a:fld>
            <a:endParaRPr lang="th-TH"/>
          </a:p>
        </p:txBody>
      </p:sp>
    </p:spTree>
    <p:extLst>
      <p:ext uri="{BB962C8B-B14F-4D97-AF65-F5344CB8AC3E}">
        <p14:creationId xmlns:p14="http://schemas.microsoft.com/office/powerpoint/2010/main" val="2001353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ชื่อเรื่องและข้อความแนวตั้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smtClean="0"/>
              <a:t>คลิกเพื่อแก้ไขลักษณะชื่อเรื่องต้นแบบ</a:t>
            </a:r>
            <a:endParaRPr lang="th-TH"/>
          </a:p>
        </p:txBody>
      </p:sp>
      <p:sp>
        <p:nvSpPr>
          <p:cNvPr id="3" name="ตัวแทนข้อความแนวตั้ง 2"/>
          <p:cNvSpPr>
            <a:spLocks noGrp="1"/>
          </p:cNvSpPr>
          <p:nvPr>
            <p:ph type="body" orient="vert" idx="1"/>
          </p:nvPr>
        </p:nvSpPr>
        <p:spPr/>
        <p:txBody>
          <a:bodyPr vert="eaVert"/>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4" name="ตัวแทนวันที่ 3"/>
          <p:cNvSpPr>
            <a:spLocks noGrp="1"/>
          </p:cNvSpPr>
          <p:nvPr>
            <p:ph type="dt" sz="half" idx="10"/>
          </p:nvPr>
        </p:nvSpPr>
        <p:spPr/>
        <p:txBody>
          <a:bodyPr/>
          <a:lstStyle/>
          <a:p>
            <a:fld id="{B7A61149-DBC5-49BE-A274-7E4DCBA051EF}" type="datetimeFigureOut">
              <a:rPr lang="th-TH" smtClean="0"/>
              <a:t>23/01/60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AC834E5F-83D4-484C-AB0C-0DEC6A27868D}" type="slidenum">
              <a:rPr lang="th-TH" smtClean="0"/>
              <a:t>‹#›</a:t>
            </a:fld>
            <a:endParaRPr lang="th-TH"/>
          </a:p>
        </p:txBody>
      </p:sp>
    </p:spTree>
    <p:extLst>
      <p:ext uri="{BB962C8B-B14F-4D97-AF65-F5344CB8AC3E}">
        <p14:creationId xmlns:p14="http://schemas.microsoft.com/office/powerpoint/2010/main" val="1801711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ข้อความและชื่อเรื่องแนวตั้ง">
    <p:spTree>
      <p:nvGrpSpPr>
        <p:cNvPr id="1" name=""/>
        <p:cNvGrpSpPr/>
        <p:nvPr/>
      </p:nvGrpSpPr>
      <p:grpSpPr>
        <a:xfrm>
          <a:off x="0" y="0"/>
          <a:ext cx="0" cy="0"/>
          <a:chOff x="0" y="0"/>
          <a:chExt cx="0" cy="0"/>
        </a:xfrm>
      </p:grpSpPr>
      <p:sp>
        <p:nvSpPr>
          <p:cNvPr id="2" name="ชื่อเรื่องแนวตั้ง 1"/>
          <p:cNvSpPr>
            <a:spLocks noGrp="1"/>
          </p:cNvSpPr>
          <p:nvPr>
            <p:ph type="title" orient="vert"/>
          </p:nvPr>
        </p:nvSpPr>
        <p:spPr>
          <a:xfrm>
            <a:off x="6629400" y="274638"/>
            <a:ext cx="2057400" cy="5851525"/>
          </a:xfrm>
        </p:spPr>
        <p:txBody>
          <a:bodyPr vert="eaVert"/>
          <a:lstStyle/>
          <a:p>
            <a:r>
              <a:rPr lang="th-TH" smtClean="0"/>
              <a:t>คลิกเพื่อแก้ไขลักษณะชื่อเรื่องต้นแบบ</a:t>
            </a:r>
            <a:endParaRPr lang="th-TH"/>
          </a:p>
        </p:txBody>
      </p:sp>
      <p:sp>
        <p:nvSpPr>
          <p:cNvPr id="3" name="ตัวแทนข้อความแนวตั้ง 2"/>
          <p:cNvSpPr>
            <a:spLocks noGrp="1"/>
          </p:cNvSpPr>
          <p:nvPr>
            <p:ph type="body" orient="vert" idx="1"/>
          </p:nvPr>
        </p:nvSpPr>
        <p:spPr>
          <a:xfrm>
            <a:off x="457200" y="274638"/>
            <a:ext cx="6019800" cy="5851525"/>
          </a:xfrm>
        </p:spPr>
        <p:txBody>
          <a:bodyPr vert="eaVert"/>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4" name="ตัวแทนวันที่ 3"/>
          <p:cNvSpPr>
            <a:spLocks noGrp="1"/>
          </p:cNvSpPr>
          <p:nvPr>
            <p:ph type="dt" sz="half" idx="10"/>
          </p:nvPr>
        </p:nvSpPr>
        <p:spPr/>
        <p:txBody>
          <a:bodyPr/>
          <a:lstStyle/>
          <a:p>
            <a:fld id="{B7A61149-DBC5-49BE-A274-7E4DCBA051EF}" type="datetimeFigureOut">
              <a:rPr lang="th-TH" smtClean="0"/>
              <a:t>23/01/60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AC834E5F-83D4-484C-AB0C-0DEC6A27868D}" type="slidenum">
              <a:rPr lang="th-TH" smtClean="0"/>
              <a:t>‹#›</a:t>
            </a:fld>
            <a:endParaRPr lang="th-TH"/>
          </a:p>
        </p:txBody>
      </p:sp>
    </p:spTree>
    <p:extLst>
      <p:ext uri="{BB962C8B-B14F-4D97-AF65-F5344CB8AC3E}">
        <p14:creationId xmlns:p14="http://schemas.microsoft.com/office/powerpoint/2010/main" val="1619807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2" name="ตัวแทนชื่อเรื่อง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h-TH" smtClean="0"/>
              <a:t>คลิกเพื่อแก้ไขลักษณะชื่อเรื่องต้นแบบ</a:t>
            </a:r>
            <a:endParaRPr lang="th-TH"/>
          </a:p>
        </p:txBody>
      </p:sp>
      <p:sp>
        <p:nvSpPr>
          <p:cNvPr id="3" name="ตัวแทนข้อความ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4" name="ตัวแทนวันที่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A61149-DBC5-49BE-A274-7E4DCBA051EF}" type="datetimeFigureOut">
              <a:rPr lang="th-TH" smtClean="0"/>
              <a:t>23/01/60</a:t>
            </a:fld>
            <a:endParaRPr lang="th-TH"/>
          </a:p>
        </p:txBody>
      </p:sp>
      <p:sp>
        <p:nvSpPr>
          <p:cNvPr id="5" name="ตัวแทนท้ายกระดา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h-TH"/>
          </a:p>
        </p:txBody>
      </p:sp>
      <p:sp>
        <p:nvSpPr>
          <p:cNvPr id="6" name="ตัวแทนหมายเลขภาพนิ่ง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834E5F-83D4-484C-AB0C-0DEC6A27868D}" type="slidenum">
              <a:rPr lang="th-TH" smtClean="0"/>
              <a:t>‹#›</a:t>
            </a:fld>
            <a:endParaRPr lang="th-TH"/>
          </a:p>
        </p:txBody>
      </p:sp>
    </p:spTree>
    <p:extLst>
      <p:ext uri="{BB962C8B-B14F-4D97-AF65-F5344CB8AC3E}">
        <p14:creationId xmlns:p14="http://schemas.microsoft.com/office/powerpoint/2010/main" val="27120695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2050" name="Picture 2" descr="C:\Users\user\Desktop\39320-blue-shades-2560x1440-abstract-wallpaper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624" y="-1"/>
            <a:ext cx="12245974" cy="6888361"/>
          </a:xfrm>
          <a:prstGeom prst="rect">
            <a:avLst/>
          </a:prstGeom>
          <a:noFill/>
          <a:extLst>
            <a:ext uri="{909E8E84-426E-40DD-AFC4-6F175D3DCCD1}">
              <a14:hiddenFill xmlns:a14="http://schemas.microsoft.com/office/drawing/2010/main">
                <a:solidFill>
                  <a:srgbClr val="FFFFFF"/>
                </a:solidFill>
              </a14:hiddenFill>
            </a:ext>
          </a:extLst>
        </p:spPr>
      </p:pic>
      <p:sp>
        <p:nvSpPr>
          <p:cNvPr id="2" name="ชื่อเรื่อง 1"/>
          <p:cNvSpPr>
            <a:spLocks noGrp="1"/>
          </p:cNvSpPr>
          <p:nvPr>
            <p:ph type="ctrTitle"/>
          </p:nvPr>
        </p:nvSpPr>
        <p:spPr>
          <a:xfrm>
            <a:off x="683568" y="2348880"/>
            <a:ext cx="7772400" cy="2162671"/>
          </a:xfrm>
        </p:spPr>
        <p:txBody>
          <a:bodyPr>
            <a:normAutofit fontScale="90000"/>
          </a:bodyPr>
          <a:lstStyle/>
          <a:p>
            <a:r>
              <a:rPr lang="en-US" sz="9600" dirty="0" smtClean="0">
                <a:solidFill>
                  <a:schemeClr val="bg1">
                    <a:lumMod val="95000"/>
                  </a:schemeClr>
                </a:solidFill>
                <a:latin typeface="THE CURIOUS INCIDENT" pitchFamily="2" charset="0"/>
              </a:rPr>
              <a:t>BLUE COLOR</a:t>
            </a:r>
            <a:r>
              <a:rPr lang="en-US" dirty="0" smtClean="0">
                <a:latin typeface="THE CURIOUS INCIDENT" pitchFamily="2" charset="0"/>
              </a:rPr>
              <a:t/>
            </a:r>
            <a:br>
              <a:rPr lang="en-US" dirty="0" smtClean="0">
                <a:latin typeface="THE CURIOUS INCIDENT" pitchFamily="2" charset="0"/>
              </a:rPr>
            </a:br>
            <a:endParaRPr lang="th-TH" dirty="0">
              <a:latin typeface="THE CURIOUS INCIDENT" pitchFamily="2" charset="0"/>
            </a:endParaRPr>
          </a:p>
        </p:txBody>
      </p:sp>
    </p:spTree>
    <p:extLst>
      <p:ext uri="{BB962C8B-B14F-4D97-AF65-F5344CB8AC3E}">
        <p14:creationId xmlns:p14="http://schemas.microsoft.com/office/powerpoint/2010/main" val="11851987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2483768" y="332656"/>
            <a:ext cx="5112568" cy="1224136"/>
          </a:xfrm>
        </p:spPr>
        <p:txBody>
          <a:bodyPr>
            <a:noAutofit/>
          </a:bodyPr>
          <a:lstStyle/>
          <a:p>
            <a:r>
              <a:rPr lang="en-US" sz="9600" dirty="0" smtClean="0">
                <a:solidFill>
                  <a:schemeClr val="tx2">
                    <a:lumMod val="75000"/>
                  </a:schemeClr>
                </a:solidFill>
                <a:latin typeface="SRI SURY WONGSE" pitchFamily="50" charset="-34"/>
                <a:cs typeface="SRI SURY WONGSE" pitchFamily="50" charset="-34"/>
              </a:rPr>
              <a:t/>
            </a:r>
            <a:br>
              <a:rPr lang="en-US" sz="9600" dirty="0" smtClean="0">
                <a:solidFill>
                  <a:schemeClr val="tx2">
                    <a:lumMod val="75000"/>
                  </a:schemeClr>
                </a:solidFill>
                <a:latin typeface="SRI SURY WONGSE" pitchFamily="50" charset="-34"/>
                <a:cs typeface="SRI SURY WONGSE" pitchFamily="50" charset="-34"/>
              </a:rPr>
            </a:br>
            <a:r>
              <a:rPr lang="en-US" sz="9600" dirty="0" smtClean="0">
                <a:solidFill>
                  <a:schemeClr val="tx2">
                    <a:lumMod val="75000"/>
                  </a:schemeClr>
                </a:solidFill>
                <a:latin typeface="SRI SURY WONGSE" pitchFamily="50" charset="-34"/>
                <a:cs typeface="SRI SURY WONGSE" pitchFamily="50" charset="-34"/>
              </a:rPr>
              <a:t/>
            </a:r>
            <a:br>
              <a:rPr lang="en-US" sz="9600" dirty="0" smtClean="0">
                <a:solidFill>
                  <a:schemeClr val="tx2">
                    <a:lumMod val="75000"/>
                  </a:schemeClr>
                </a:solidFill>
                <a:latin typeface="SRI SURY WONGSE" pitchFamily="50" charset="-34"/>
                <a:cs typeface="SRI SURY WONGSE" pitchFamily="50" charset="-34"/>
              </a:rPr>
            </a:br>
            <a:r>
              <a:rPr lang="en-US" sz="9600" dirty="0" smtClean="0">
                <a:solidFill>
                  <a:srgbClr val="FF0000"/>
                </a:solidFill>
                <a:latin typeface="SRI SURY WONGSE" pitchFamily="50" charset="-34"/>
                <a:cs typeface="SRI SURY WONGSE" pitchFamily="50" charset="-34"/>
              </a:rPr>
              <a:t>CHAPTER 1</a:t>
            </a:r>
            <a:r>
              <a:rPr lang="en-US" sz="9600" dirty="0" smtClean="0">
                <a:solidFill>
                  <a:srgbClr val="FF0000"/>
                </a:solidFill>
                <a:latin typeface="Algerian" pitchFamily="82" charset="0"/>
              </a:rPr>
              <a:t/>
            </a:r>
            <a:br>
              <a:rPr lang="en-US" sz="9600" dirty="0" smtClean="0">
                <a:solidFill>
                  <a:srgbClr val="FF0000"/>
                </a:solidFill>
                <a:latin typeface="Algerian" pitchFamily="82" charset="0"/>
              </a:rPr>
            </a:br>
            <a:r>
              <a:rPr lang="en-US" sz="9600" dirty="0" smtClean="0">
                <a:solidFill>
                  <a:schemeClr val="bg1"/>
                </a:solidFill>
                <a:latin typeface="Algerian" pitchFamily="82" charset="0"/>
              </a:rPr>
              <a:t/>
            </a:r>
            <a:br>
              <a:rPr lang="en-US" sz="9600" dirty="0" smtClean="0">
                <a:solidFill>
                  <a:schemeClr val="bg1"/>
                </a:solidFill>
                <a:latin typeface="Algerian" pitchFamily="82" charset="0"/>
              </a:rPr>
            </a:br>
            <a:endParaRPr lang="th-TH" sz="7200" dirty="0">
              <a:solidFill>
                <a:schemeClr val="bg1"/>
              </a:solidFill>
              <a:latin typeface="THE CURIOUS INCIDENT" pitchFamily="2" charset="0"/>
            </a:endParaRPr>
          </a:p>
        </p:txBody>
      </p:sp>
      <p:sp>
        <p:nvSpPr>
          <p:cNvPr id="3" name="TextBox 2"/>
          <p:cNvSpPr txBox="1"/>
          <p:nvPr/>
        </p:nvSpPr>
        <p:spPr>
          <a:xfrm>
            <a:off x="179512" y="4321324"/>
            <a:ext cx="5904237" cy="2554545"/>
          </a:xfrm>
          <a:custGeom>
            <a:avLst/>
            <a:gdLst>
              <a:gd name="connsiteX0" fmla="*/ 0 w 6624736"/>
              <a:gd name="connsiteY0" fmla="*/ 0 h 1323439"/>
              <a:gd name="connsiteX1" fmla="*/ 6624736 w 6624736"/>
              <a:gd name="connsiteY1" fmla="*/ 0 h 1323439"/>
              <a:gd name="connsiteX2" fmla="*/ 6624736 w 6624736"/>
              <a:gd name="connsiteY2" fmla="*/ 1323439 h 1323439"/>
              <a:gd name="connsiteX3" fmla="*/ 0 w 6624736"/>
              <a:gd name="connsiteY3" fmla="*/ 1323439 h 1323439"/>
              <a:gd name="connsiteX4" fmla="*/ 0 w 6624736"/>
              <a:gd name="connsiteY4" fmla="*/ 0 h 1323439"/>
              <a:gd name="connsiteX0" fmla="*/ 0 w 6624736"/>
              <a:gd name="connsiteY0" fmla="*/ 0 h 1977201"/>
              <a:gd name="connsiteX1" fmla="*/ 6624736 w 6624736"/>
              <a:gd name="connsiteY1" fmla="*/ 0 h 1977201"/>
              <a:gd name="connsiteX2" fmla="*/ 6624736 w 6624736"/>
              <a:gd name="connsiteY2" fmla="*/ 1323439 h 1977201"/>
              <a:gd name="connsiteX3" fmla="*/ 2804267 w 6624736"/>
              <a:gd name="connsiteY3" fmla="*/ 1977186 h 1977201"/>
              <a:gd name="connsiteX4" fmla="*/ 0 w 6624736"/>
              <a:gd name="connsiteY4" fmla="*/ 1323439 h 1977201"/>
              <a:gd name="connsiteX5" fmla="*/ 0 w 6624736"/>
              <a:gd name="connsiteY5" fmla="*/ 0 h 1977201"/>
              <a:gd name="connsiteX0" fmla="*/ 0 w 6624736"/>
              <a:gd name="connsiteY0" fmla="*/ 0 h 2420541"/>
              <a:gd name="connsiteX1" fmla="*/ 6624736 w 6624736"/>
              <a:gd name="connsiteY1" fmla="*/ 0 h 2420541"/>
              <a:gd name="connsiteX2" fmla="*/ 6624736 w 6624736"/>
              <a:gd name="connsiteY2" fmla="*/ 1323439 h 2420541"/>
              <a:gd name="connsiteX3" fmla="*/ 2250085 w 6624736"/>
              <a:gd name="connsiteY3" fmla="*/ 2420532 h 2420541"/>
              <a:gd name="connsiteX4" fmla="*/ 0 w 6624736"/>
              <a:gd name="connsiteY4" fmla="*/ 1323439 h 2420541"/>
              <a:gd name="connsiteX5" fmla="*/ 0 w 6624736"/>
              <a:gd name="connsiteY5" fmla="*/ 0 h 2420541"/>
              <a:gd name="connsiteX0" fmla="*/ 0 w 6624736"/>
              <a:gd name="connsiteY0" fmla="*/ 0 h 2420541"/>
              <a:gd name="connsiteX1" fmla="*/ 6306081 w 6624736"/>
              <a:gd name="connsiteY1" fmla="*/ 762000 h 2420541"/>
              <a:gd name="connsiteX2" fmla="*/ 6624736 w 6624736"/>
              <a:gd name="connsiteY2" fmla="*/ 1323439 h 2420541"/>
              <a:gd name="connsiteX3" fmla="*/ 2250085 w 6624736"/>
              <a:gd name="connsiteY3" fmla="*/ 2420532 h 2420541"/>
              <a:gd name="connsiteX4" fmla="*/ 0 w 6624736"/>
              <a:gd name="connsiteY4" fmla="*/ 1323439 h 2420541"/>
              <a:gd name="connsiteX5" fmla="*/ 0 w 6624736"/>
              <a:gd name="connsiteY5" fmla="*/ 0 h 2420541"/>
              <a:gd name="connsiteX0" fmla="*/ 803564 w 6624736"/>
              <a:gd name="connsiteY0" fmla="*/ 55418 h 1658541"/>
              <a:gd name="connsiteX1" fmla="*/ 6306081 w 6624736"/>
              <a:gd name="connsiteY1" fmla="*/ 0 h 1658541"/>
              <a:gd name="connsiteX2" fmla="*/ 6624736 w 6624736"/>
              <a:gd name="connsiteY2" fmla="*/ 561439 h 1658541"/>
              <a:gd name="connsiteX3" fmla="*/ 2250085 w 6624736"/>
              <a:gd name="connsiteY3" fmla="*/ 1658532 h 1658541"/>
              <a:gd name="connsiteX4" fmla="*/ 0 w 6624736"/>
              <a:gd name="connsiteY4" fmla="*/ 561439 h 1658541"/>
              <a:gd name="connsiteX5" fmla="*/ 803564 w 6624736"/>
              <a:gd name="connsiteY5" fmla="*/ 55418 h 165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24736" h="1658541">
                <a:moveTo>
                  <a:pt x="803564" y="55418"/>
                </a:moveTo>
                <a:lnTo>
                  <a:pt x="6306081" y="0"/>
                </a:lnTo>
                <a:lnTo>
                  <a:pt x="6624736" y="561439"/>
                </a:lnTo>
                <a:cubicBezTo>
                  <a:pt x="5577537" y="557682"/>
                  <a:pt x="3297284" y="1662289"/>
                  <a:pt x="2250085" y="1658532"/>
                </a:cubicBezTo>
                <a:lnTo>
                  <a:pt x="0" y="561439"/>
                </a:lnTo>
                <a:lnTo>
                  <a:pt x="803564" y="55418"/>
                </a:lnTo>
                <a:close/>
              </a:path>
            </a:pathLst>
          </a:custGeom>
          <a:noFill/>
        </p:spPr>
        <p:txBody>
          <a:bodyPr wrap="square" rtlCol="0">
            <a:spAutoFit/>
          </a:bodyPr>
          <a:lstStyle/>
          <a:p>
            <a:pPr algn="ctr"/>
            <a:r>
              <a:rPr lang="en-US" sz="8000" dirty="0">
                <a:solidFill>
                  <a:schemeClr val="bg1"/>
                </a:solidFill>
                <a:latin typeface="THE CURIOUS INCIDENT" pitchFamily="2" charset="0"/>
              </a:rPr>
              <a:t>SHADES OF BLUE</a:t>
            </a:r>
            <a:endParaRPr lang="th-TH" sz="8000" dirty="0"/>
          </a:p>
        </p:txBody>
      </p:sp>
    </p:spTree>
    <p:extLst>
      <p:ext uri="{BB962C8B-B14F-4D97-AF65-F5344CB8AC3E}">
        <p14:creationId xmlns:p14="http://schemas.microsoft.com/office/powerpoint/2010/main" val="5020470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smtClean="0">
                <a:solidFill>
                  <a:schemeClr val="tx2">
                    <a:lumMod val="75000"/>
                  </a:schemeClr>
                </a:solidFill>
                <a:latin typeface="THE CURIOUS INCIDENT" pitchFamily="2" charset="0"/>
              </a:rPr>
              <a:t>BLUE</a:t>
            </a:r>
          </a:p>
        </p:txBody>
      </p:sp>
      <p:sp>
        <p:nvSpPr>
          <p:cNvPr id="3" name="ตัวแทนเนื้อหา 2"/>
          <p:cNvSpPr>
            <a:spLocks noGrp="1"/>
          </p:cNvSpPr>
          <p:nvPr>
            <p:ph idx="1"/>
          </p:nvPr>
        </p:nvSpPr>
        <p:spPr>
          <a:xfrm>
            <a:off x="426367" y="2636912"/>
            <a:ext cx="8219256" cy="4032448"/>
          </a:xfrm>
        </p:spPr>
        <p:txBody>
          <a:bodyPr>
            <a:noAutofit/>
          </a:bodyPr>
          <a:lstStyle/>
          <a:p>
            <a:r>
              <a:rPr lang="en-US" sz="2400" b="1" dirty="0">
                <a:solidFill>
                  <a:schemeClr val="bg1"/>
                </a:solidFill>
                <a:latin typeface="SRI SURY WONGSE" pitchFamily="50" charset="-34"/>
                <a:cs typeface="SRI SURY WONGSE" pitchFamily="50" charset="-34"/>
              </a:rPr>
              <a:t>Health - reliable - flair - loyalty - faith - be </a:t>
            </a:r>
            <a:r>
              <a:rPr lang="en-US" sz="2400" b="1" dirty="0" smtClean="0">
                <a:solidFill>
                  <a:schemeClr val="bg1"/>
                </a:solidFill>
                <a:latin typeface="SRI SURY WONGSE" pitchFamily="50" charset="-34"/>
                <a:cs typeface="SRI SURY WONGSE" pitchFamily="50" charset="-34"/>
              </a:rPr>
              <a:t>it </a:t>
            </a:r>
            <a:r>
              <a:rPr lang="en-US" sz="2400" b="1" dirty="0">
                <a:solidFill>
                  <a:schemeClr val="bg1"/>
                </a:solidFill>
                <a:latin typeface="SRI SURY WONGSE" pitchFamily="50" charset="-34"/>
                <a:cs typeface="SRI SURY WONGSE" pitchFamily="50" charset="-34"/>
              </a:rPr>
              <a:t>the color of the sky as a symbol of the love of heaven and paradise. </a:t>
            </a:r>
            <a:endParaRPr lang="en-US" sz="2400" b="1" dirty="0" smtClean="0">
              <a:solidFill>
                <a:schemeClr val="bg1"/>
              </a:solidFill>
              <a:latin typeface="SRI SURY WONGSE" pitchFamily="50" charset="-34"/>
              <a:cs typeface="SRI SURY WONGSE" pitchFamily="50" charset="-34"/>
            </a:endParaRPr>
          </a:p>
          <a:p>
            <a:r>
              <a:rPr lang="en-US" sz="2400" b="1" dirty="0" smtClean="0">
                <a:solidFill>
                  <a:schemeClr val="bg1"/>
                </a:solidFill>
                <a:latin typeface="SRI SURY WONGSE" pitchFamily="50" charset="-34"/>
                <a:cs typeface="SRI SURY WONGSE" pitchFamily="50" charset="-34"/>
              </a:rPr>
              <a:t>Also </a:t>
            </a:r>
            <a:r>
              <a:rPr lang="en-US" sz="2400" b="1" dirty="0">
                <a:solidFill>
                  <a:schemeClr val="bg1"/>
                </a:solidFill>
                <a:latin typeface="SRI SURY WONGSE" pitchFamily="50" charset="-34"/>
                <a:cs typeface="SRI SURY WONGSE" pitchFamily="50" charset="-34"/>
              </a:rPr>
              <a:t>blue is also the color of truth, too. It is a color that appears in the sky when the clouds disappear. </a:t>
            </a:r>
            <a:r>
              <a:rPr lang="en-US" sz="2400" b="1" dirty="0" smtClean="0">
                <a:solidFill>
                  <a:schemeClr val="bg1"/>
                </a:solidFill>
                <a:latin typeface="SRI SURY WONGSE" pitchFamily="50" charset="-34"/>
                <a:cs typeface="SRI SURY WONGSE" pitchFamily="50" charset="-34"/>
              </a:rPr>
              <a:t/>
            </a:r>
            <a:br>
              <a:rPr lang="en-US" sz="2400" b="1" dirty="0" smtClean="0">
                <a:solidFill>
                  <a:schemeClr val="bg1"/>
                </a:solidFill>
                <a:latin typeface="SRI SURY WONGSE" pitchFamily="50" charset="-34"/>
                <a:cs typeface="SRI SURY WONGSE" pitchFamily="50" charset="-34"/>
              </a:rPr>
            </a:br>
            <a:endParaRPr lang="en-US" sz="2400" b="1" dirty="0" smtClean="0">
              <a:solidFill>
                <a:schemeClr val="bg1"/>
              </a:solidFill>
              <a:latin typeface="SRI SURY WONGSE" pitchFamily="50" charset="-34"/>
              <a:cs typeface="SRI SURY WONGSE" pitchFamily="50" charset="-34"/>
            </a:endParaRPr>
          </a:p>
          <a:p>
            <a:r>
              <a:rPr lang="en-US" sz="2400" b="1" dirty="0" smtClean="0">
                <a:solidFill>
                  <a:schemeClr val="bg1"/>
                </a:solidFill>
                <a:latin typeface="SRI SURY WONGSE" pitchFamily="50" charset="-34"/>
                <a:cs typeface="SRI SURY WONGSE" pitchFamily="50" charset="-34"/>
              </a:rPr>
              <a:t>The </a:t>
            </a:r>
            <a:r>
              <a:rPr lang="en-US" sz="2400" b="1" dirty="0">
                <a:solidFill>
                  <a:schemeClr val="bg1"/>
                </a:solidFill>
                <a:latin typeface="SRI SURY WONGSE" pitchFamily="50" charset="-34"/>
                <a:cs typeface="SRI SURY WONGSE" pitchFamily="50" charset="-34"/>
              </a:rPr>
              <a:t>church is blue in color identification Mary. The use of color in the High Holy Days, held to commemorate for an event in the life of her blue is the color that represents stability, uniformity, stability, certainty, strength, leadership, water, cold, clean and comfortable place. trust ... classic </a:t>
            </a:r>
            <a:r>
              <a:rPr lang="en-US" sz="2400" b="1" dirty="0" smtClean="0">
                <a:solidFill>
                  <a:schemeClr val="bg1"/>
                </a:solidFill>
                <a:latin typeface="SRI SURY WONGSE" pitchFamily="50" charset="-34"/>
                <a:cs typeface="SRI SURY WONGSE" pitchFamily="50" charset="-34"/>
              </a:rPr>
              <a:t/>
            </a:r>
            <a:br>
              <a:rPr lang="en-US" sz="2400" b="1" dirty="0" smtClean="0">
                <a:solidFill>
                  <a:schemeClr val="bg1"/>
                </a:solidFill>
                <a:latin typeface="SRI SURY WONGSE" pitchFamily="50" charset="-34"/>
                <a:cs typeface="SRI SURY WONGSE" pitchFamily="50" charset="-34"/>
              </a:rPr>
            </a:br>
            <a:r>
              <a:rPr lang="en-US" sz="2400" b="1" dirty="0">
                <a:solidFill>
                  <a:schemeClr val="bg1"/>
                </a:solidFill>
                <a:latin typeface="SRI SURY WONGSE" pitchFamily="50" charset="-34"/>
                <a:cs typeface="SRI SURY WONGSE" pitchFamily="50" charset="-34"/>
              </a:rPr>
              <a:t>sensibilities mood in China blue means little girl in Iran are meant to be mourning.</a:t>
            </a:r>
            <a:endParaRPr lang="th-TH" sz="2400" b="1" dirty="0">
              <a:solidFill>
                <a:schemeClr val="bg1"/>
              </a:solidFill>
              <a:latin typeface="SRI SURY WONGSE" pitchFamily="50" charset="-34"/>
              <a:cs typeface="SRI SURY WONGSE" pitchFamily="50" charset="-34"/>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64" t="10550" r="1352" b="12488"/>
          <a:stretch/>
        </p:blipFill>
        <p:spPr bwMode="auto">
          <a:xfrm>
            <a:off x="734291" y="1340768"/>
            <a:ext cx="7620000" cy="10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92942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539552" y="548680"/>
            <a:ext cx="8229600" cy="1143000"/>
          </a:xfrm>
        </p:spPr>
        <p:txBody>
          <a:bodyPr/>
          <a:lstStyle/>
          <a:p>
            <a:r>
              <a:rPr lang="en-US" dirty="0" smtClean="0">
                <a:solidFill>
                  <a:schemeClr val="tx2">
                    <a:lumMod val="75000"/>
                  </a:schemeClr>
                </a:solidFill>
                <a:latin typeface="THE CURIOUS INCIDENT" pitchFamily="2" charset="0"/>
              </a:rPr>
              <a:t>LIGHT BLUE</a:t>
            </a:r>
            <a:endParaRPr lang="th-TH" dirty="0">
              <a:solidFill>
                <a:schemeClr val="tx2">
                  <a:lumMod val="75000"/>
                </a:schemeClr>
              </a:solidFill>
              <a:latin typeface="THE CURIOUS INCIDENT" pitchFamily="2" charset="0"/>
            </a:endParaRPr>
          </a:p>
        </p:txBody>
      </p:sp>
      <p:sp>
        <p:nvSpPr>
          <p:cNvPr id="3" name="ตัวแทนเนื้อหา 2"/>
          <p:cNvSpPr>
            <a:spLocks noGrp="1"/>
          </p:cNvSpPr>
          <p:nvPr>
            <p:ph idx="1"/>
          </p:nvPr>
        </p:nvSpPr>
        <p:spPr>
          <a:xfrm>
            <a:off x="1475656" y="4293096"/>
            <a:ext cx="3456384" cy="2016224"/>
          </a:xfrm>
        </p:spPr>
        <p:txBody>
          <a:bodyPr>
            <a:noAutofit/>
          </a:bodyPr>
          <a:lstStyle/>
          <a:p>
            <a:r>
              <a:rPr lang="en-US" b="1" dirty="0">
                <a:solidFill>
                  <a:schemeClr val="bg1"/>
                </a:solidFill>
                <a:latin typeface="SRI SURY WONGSE" pitchFamily="50" charset="-34"/>
                <a:cs typeface="SRI SURY WONGSE" pitchFamily="50" charset="-34"/>
              </a:rPr>
              <a:t>Intuitive - to </a:t>
            </a:r>
            <a:endParaRPr lang="en-US" b="1" dirty="0" smtClean="0">
              <a:solidFill>
                <a:schemeClr val="bg1"/>
              </a:solidFill>
              <a:latin typeface="SRI SURY WONGSE" pitchFamily="50" charset="-34"/>
              <a:cs typeface="SRI SURY WONGSE" pitchFamily="50" charset="-34"/>
            </a:endParaRPr>
          </a:p>
          <a:p>
            <a:r>
              <a:rPr lang="en-US" b="1" dirty="0" smtClean="0">
                <a:solidFill>
                  <a:schemeClr val="bg1"/>
                </a:solidFill>
                <a:latin typeface="SRI SURY WONGSE" pitchFamily="50" charset="-34"/>
                <a:cs typeface="SRI SURY WONGSE" pitchFamily="50" charset="-34"/>
              </a:rPr>
              <a:t>- </a:t>
            </a:r>
            <a:r>
              <a:rPr lang="en-US" b="1" dirty="0">
                <a:solidFill>
                  <a:schemeClr val="bg1"/>
                </a:solidFill>
                <a:latin typeface="SRI SURY WONGSE" pitchFamily="50" charset="-34"/>
                <a:cs typeface="SRI SURY WONGSE" pitchFamily="50" charset="-34"/>
              </a:rPr>
              <a:t>understanding </a:t>
            </a:r>
            <a:endParaRPr lang="en-US" b="1" dirty="0" smtClean="0">
              <a:solidFill>
                <a:schemeClr val="bg1"/>
              </a:solidFill>
              <a:latin typeface="SRI SURY WONGSE" pitchFamily="50" charset="-34"/>
              <a:cs typeface="SRI SURY WONGSE" pitchFamily="50" charset="-34"/>
            </a:endParaRPr>
          </a:p>
          <a:p>
            <a:r>
              <a:rPr lang="en-US" b="1" dirty="0" smtClean="0">
                <a:solidFill>
                  <a:schemeClr val="bg1"/>
                </a:solidFill>
                <a:latin typeface="SRI SURY WONGSE" pitchFamily="50" charset="-34"/>
                <a:cs typeface="SRI SURY WONGSE" pitchFamily="50" charset="-34"/>
              </a:rPr>
              <a:t>- </a:t>
            </a:r>
            <a:r>
              <a:rPr lang="en-US" b="1" dirty="0">
                <a:solidFill>
                  <a:schemeClr val="bg1"/>
                </a:solidFill>
                <a:latin typeface="SRI SURY WONGSE" pitchFamily="50" charset="-34"/>
                <a:cs typeface="SRI SURY WONGSE" pitchFamily="50" charset="-34"/>
              </a:rPr>
              <a:t>patience </a:t>
            </a:r>
            <a:endParaRPr lang="en-US" b="1" dirty="0" smtClean="0">
              <a:solidFill>
                <a:schemeClr val="bg1"/>
              </a:solidFill>
              <a:latin typeface="SRI SURY WONGSE" pitchFamily="50" charset="-34"/>
              <a:cs typeface="SRI SURY WONGSE" pitchFamily="50" charset="-34"/>
            </a:endParaRPr>
          </a:p>
          <a:p>
            <a:r>
              <a:rPr lang="en-US" b="1" dirty="0" smtClean="0">
                <a:solidFill>
                  <a:schemeClr val="bg1"/>
                </a:solidFill>
                <a:latin typeface="SRI SURY WONGSE" pitchFamily="50" charset="-34"/>
                <a:cs typeface="SRI SURY WONGSE" pitchFamily="50" charset="-34"/>
              </a:rPr>
              <a:t>– the </a:t>
            </a:r>
            <a:r>
              <a:rPr lang="en-US" b="1" dirty="0">
                <a:solidFill>
                  <a:schemeClr val="bg1"/>
                </a:solidFill>
                <a:latin typeface="SRI SURY WONGSE" pitchFamily="50" charset="-34"/>
                <a:cs typeface="SRI SURY WONGSE" pitchFamily="50" charset="-34"/>
              </a:rPr>
              <a:t>tenderness</a:t>
            </a:r>
            <a:endParaRPr lang="th-TH" b="1" dirty="0">
              <a:solidFill>
                <a:schemeClr val="bg1"/>
              </a:solidFill>
              <a:latin typeface="SRI SURY WONGSE" pitchFamily="50" charset="-34"/>
              <a:cs typeface="SRI SURY WONGSE" pitchFamily="50" charset="-34"/>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916832"/>
            <a:ext cx="8064896"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63562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b="1" dirty="0">
                <a:solidFill>
                  <a:schemeClr val="tx2">
                    <a:lumMod val="75000"/>
                  </a:schemeClr>
                </a:solidFill>
                <a:latin typeface="Algerian" pitchFamily="82" charset="0"/>
              </a:rPr>
              <a:t>SKY BLUE</a:t>
            </a:r>
            <a:endParaRPr lang="th-TH" dirty="0">
              <a:solidFill>
                <a:schemeClr val="tx2">
                  <a:lumMod val="75000"/>
                </a:schemeClr>
              </a:solidFill>
              <a:latin typeface="Algerian" pitchFamily="82" charset="0"/>
            </a:endParaRPr>
          </a:p>
        </p:txBody>
      </p:sp>
      <p:sp>
        <p:nvSpPr>
          <p:cNvPr id="3" name="ตัวแทนเนื้อหา 2"/>
          <p:cNvSpPr>
            <a:spLocks noGrp="1"/>
          </p:cNvSpPr>
          <p:nvPr>
            <p:ph idx="1"/>
          </p:nvPr>
        </p:nvSpPr>
        <p:spPr>
          <a:xfrm>
            <a:off x="323528" y="4221088"/>
            <a:ext cx="5904656" cy="3024336"/>
          </a:xfrm>
        </p:spPr>
        <p:txBody>
          <a:bodyPr>
            <a:normAutofit/>
          </a:bodyPr>
          <a:lstStyle/>
          <a:p>
            <a:r>
              <a:rPr lang="en-US" dirty="0">
                <a:solidFill>
                  <a:schemeClr val="bg1"/>
                </a:solidFill>
                <a:latin typeface="SRI SURY WONGSE" pitchFamily="50" charset="-34"/>
                <a:cs typeface="SRI SURY WONGSE" pitchFamily="50" charset="-34"/>
              </a:rPr>
              <a:t>The color of peace, trust, honesty, peace and cold help relax and reduce appetite. The heat in the body and mind. If you dress in blue sea and red lipstick. To Luke girl hot credible.</a:t>
            </a:r>
            <a:endParaRPr lang="th-TH" dirty="0">
              <a:solidFill>
                <a:schemeClr val="bg1"/>
              </a:solidFill>
              <a:latin typeface="SRI SURY WONGSE" pitchFamily="50" charset="-34"/>
              <a:cs typeface="SRI SURY WONGSE" pitchFamily="50" charset="-34"/>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628800"/>
            <a:ext cx="8208912"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08009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456131" y="476672"/>
            <a:ext cx="8229600" cy="1143000"/>
          </a:xfrm>
        </p:spPr>
        <p:txBody>
          <a:bodyPr/>
          <a:lstStyle/>
          <a:p>
            <a:r>
              <a:rPr lang="en-US" b="1" dirty="0">
                <a:solidFill>
                  <a:schemeClr val="tx2">
                    <a:lumMod val="75000"/>
                  </a:schemeClr>
                </a:solidFill>
                <a:latin typeface="Algerian" pitchFamily="82" charset="0"/>
              </a:rPr>
              <a:t>Aqua BLUE</a:t>
            </a:r>
            <a:endParaRPr lang="th-TH" dirty="0">
              <a:solidFill>
                <a:schemeClr val="tx2">
                  <a:lumMod val="75000"/>
                </a:schemeClr>
              </a:solidFill>
              <a:latin typeface="Algerian" pitchFamily="82" charset="0"/>
            </a:endParaRPr>
          </a:p>
        </p:txBody>
      </p:sp>
      <p:sp>
        <p:nvSpPr>
          <p:cNvPr id="3" name="ตัวแทนเนื้อหา 2"/>
          <p:cNvSpPr>
            <a:spLocks noGrp="1"/>
          </p:cNvSpPr>
          <p:nvPr>
            <p:ph idx="1"/>
          </p:nvPr>
        </p:nvSpPr>
        <p:spPr>
          <a:xfrm>
            <a:off x="499057" y="4653136"/>
            <a:ext cx="4671067" cy="936104"/>
          </a:xfrm>
        </p:spPr>
        <p:txBody>
          <a:bodyPr>
            <a:normAutofit/>
          </a:bodyPr>
          <a:lstStyle/>
          <a:p>
            <a:r>
              <a:rPr lang="en-US" sz="4800" b="1" dirty="0">
                <a:solidFill>
                  <a:schemeClr val="bg1"/>
                </a:solidFill>
                <a:latin typeface="SRI SURY WONGSE" pitchFamily="50" charset="-34"/>
                <a:cs typeface="SRI SURY WONGSE" pitchFamily="50" charset="-34"/>
              </a:rPr>
              <a:t>Protection - health</a:t>
            </a:r>
            <a:endParaRPr lang="th-TH" sz="4800" b="1" dirty="0">
              <a:solidFill>
                <a:schemeClr val="bg1"/>
              </a:solidFill>
              <a:latin typeface="SRI SURY WONGSE" pitchFamily="50" charset="-34"/>
              <a:cs typeface="SRI SURY WONGSE" pitchFamily="50" charset="-34"/>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144" y="1988840"/>
            <a:ext cx="8208912"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78313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b="1" dirty="0">
                <a:solidFill>
                  <a:schemeClr val="tx2">
                    <a:lumMod val="75000"/>
                  </a:schemeClr>
                </a:solidFill>
                <a:latin typeface="Algerian" pitchFamily="82" charset="0"/>
              </a:rPr>
              <a:t>Dark Blue</a:t>
            </a:r>
            <a:endParaRPr lang="th-TH" dirty="0">
              <a:solidFill>
                <a:schemeClr val="tx2">
                  <a:lumMod val="75000"/>
                </a:schemeClr>
              </a:solidFill>
              <a:latin typeface="Algerian" pitchFamily="82" charset="0"/>
            </a:endParaRPr>
          </a:p>
        </p:txBody>
      </p:sp>
      <p:sp>
        <p:nvSpPr>
          <p:cNvPr id="3" name="ตัวแทนเนื้อหา 2"/>
          <p:cNvSpPr>
            <a:spLocks noGrp="1"/>
          </p:cNvSpPr>
          <p:nvPr>
            <p:ph idx="1"/>
          </p:nvPr>
        </p:nvSpPr>
        <p:spPr>
          <a:xfrm>
            <a:off x="2627784" y="4006489"/>
            <a:ext cx="2664296" cy="2880320"/>
          </a:xfrm>
        </p:spPr>
        <p:txBody>
          <a:bodyPr>
            <a:normAutofit fontScale="92500" lnSpcReduction="20000"/>
          </a:bodyPr>
          <a:lstStyle/>
          <a:p>
            <a:r>
              <a:rPr lang="en-US" sz="4000" dirty="0">
                <a:solidFill>
                  <a:schemeClr val="bg1"/>
                </a:solidFill>
                <a:latin typeface="SRI SURY WONGSE" pitchFamily="50" charset="-34"/>
                <a:cs typeface="SRI SURY WONGSE" pitchFamily="50" charset="-34"/>
              </a:rPr>
              <a:t>the truth </a:t>
            </a:r>
            <a:r>
              <a:rPr lang="en-US" sz="4000" dirty="0" smtClean="0">
                <a:solidFill>
                  <a:schemeClr val="bg1"/>
                </a:solidFill>
                <a:latin typeface="SRI SURY WONGSE" pitchFamily="50" charset="-34"/>
                <a:cs typeface="SRI SURY WONGSE" pitchFamily="50" charset="-34"/>
              </a:rPr>
              <a:t> </a:t>
            </a:r>
          </a:p>
          <a:p>
            <a:r>
              <a:rPr lang="en-US" sz="4000" dirty="0" smtClean="0">
                <a:solidFill>
                  <a:schemeClr val="bg1"/>
                </a:solidFill>
                <a:latin typeface="SRI SURY WONGSE" pitchFamily="50" charset="-34"/>
                <a:cs typeface="SRI SURY WONGSE" pitchFamily="50" charset="-34"/>
              </a:rPr>
              <a:t>power </a:t>
            </a:r>
            <a:endParaRPr lang="en-US" sz="4000" dirty="0">
              <a:solidFill>
                <a:schemeClr val="bg1"/>
              </a:solidFill>
              <a:latin typeface="SRI SURY WONGSE" pitchFamily="50" charset="-34"/>
              <a:cs typeface="SRI SURY WONGSE" pitchFamily="50" charset="-34"/>
            </a:endParaRPr>
          </a:p>
          <a:p>
            <a:r>
              <a:rPr lang="en-US" sz="4000" dirty="0" smtClean="0">
                <a:solidFill>
                  <a:schemeClr val="bg1"/>
                </a:solidFill>
                <a:latin typeface="SRI SURY WONGSE" pitchFamily="50" charset="-34"/>
                <a:cs typeface="SRI SURY WONGSE" pitchFamily="50" charset="-34"/>
              </a:rPr>
              <a:t> </a:t>
            </a:r>
            <a:r>
              <a:rPr lang="en-US" sz="4000" dirty="0">
                <a:solidFill>
                  <a:schemeClr val="bg1"/>
                </a:solidFill>
                <a:latin typeface="SRI SURY WONGSE" pitchFamily="50" charset="-34"/>
                <a:cs typeface="SRI SURY WONGSE" pitchFamily="50" charset="-34"/>
              </a:rPr>
              <a:t>knowledge </a:t>
            </a:r>
            <a:endParaRPr lang="en-US" sz="4000" dirty="0" smtClean="0">
              <a:solidFill>
                <a:schemeClr val="bg1"/>
              </a:solidFill>
              <a:latin typeface="SRI SURY WONGSE" pitchFamily="50" charset="-34"/>
              <a:cs typeface="SRI SURY WONGSE" pitchFamily="50" charset="-34"/>
            </a:endParaRPr>
          </a:p>
          <a:p>
            <a:r>
              <a:rPr lang="en-US" sz="4000" dirty="0" smtClean="0">
                <a:solidFill>
                  <a:schemeClr val="bg1"/>
                </a:solidFill>
                <a:latin typeface="SRI SURY WONGSE" pitchFamily="50" charset="-34"/>
                <a:cs typeface="SRI SURY WONGSE" pitchFamily="50" charset="-34"/>
              </a:rPr>
              <a:t> </a:t>
            </a:r>
            <a:r>
              <a:rPr lang="en-US" sz="4000" dirty="0">
                <a:solidFill>
                  <a:schemeClr val="bg1"/>
                </a:solidFill>
                <a:latin typeface="SRI SURY WONGSE" pitchFamily="50" charset="-34"/>
                <a:cs typeface="SRI SURY WONGSE" pitchFamily="50" charset="-34"/>
              </a:rPr>
              <a:t>integrity </a:t>
            </a:r>
            <a:endParaRPr lang="en-US" sz="4000" dirty="0" smtClean="0">
              <a:solidFill>
                <a:schemeClr val="bg1"/>
              </a:solidFill>
              <a:latin typeface="SRI SURY WONGSE" pitchFamily="50" charset="-34"/>
              <a:cs typeface="SRI SURY WONGSE" pitchFamily="50" charset="-34"/>
            </a:endParaRPr>
          </a:p>
          <a:p>
            <a:r>
              <a:rPr lang="en-US" sz="4000" dirty="0" smtClean="0">
                <a:solidFill>
                  <a:schemeClr val="bg1"/>
                </a:solidFill>
                <a:latin typeface="SRI SURY WONGSE" pitchFamily="50" charset="-34"/>
                <a:cs typeface="SRI SURY WONGSE" pitchFamily="50" charset="-34"/>
              </a:rPr>
              <a:t> </a:t>
            </a:r>
            <a:r>
              <a:rPr lang="en-US" sz="4000" dirty="0">
                <a:solidFill>
                  <a:schemeClr val="bg1"/>
                </a:solidFill>
                <a:latin typeface="SRI SURY WONGSE" pitchFamily="50" charset="-34"/>
                <a:cs typeface="SRI SURY WONGSE" pitchFamily="50" charset="-34"/>
              </a:rPr>
              <a:t>protection.</a:t>
            </a:r>
            <a:endParaRPr lang="th-TH" sz="4000" dirty="0">
              <a:solidFill>
                <a:schemeClr val="bg1"/>
              </a:solidFill>
              <a:latin typeface="SRI SURY WONGSE" pitchFamily="50" charset="-34"/>
              <a:cs typeface="SRI SURY WONGSE" pitchFamily="50" charset="-34"/>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88319"/>
            <a:ext cx="8208912" cy="1696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56138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2555776" y="260648"/>
            <a:ext cx="5040560" cy="1368152"/>
          </a:xfrm>
        </p:spPr>
        <p:txBody>
          <a:bodyPr>
            <a:normAutofit fontScale="90000"/>
          </a:bodyPr>
          <a:lstStyle/>
          <a:p>
            <a:r>
              <a:rPr lang="en-US" sz="8800" dirty="0" smtClean="0">
                <a:solidFill>
                  <a:schemeClr val="tx2">
                    <a:lumMod val="75000"/>
                  </a:schemeClr>
                </a:solidFill>
                <a:latin typeface="THE CURIOUS INCIDENT" pitchFamily="2" charset="0"/>
              </a:rPr>
              <a:t/>
            </a:r>
            <a:br>
              <a:rPr lang="en-US" sz="8800" dirty="0" smtClean="0">
                <a:solidFill>
                  <a:schemeClr val="tx2">
                    <a:lumMod val="75000"/>
                  </a:schemeClr>
                </a:solidFill>
                <a:latin typeface="THE CURIOUS INCIDENT" pitchFamily="2" charset="0"/>
              </a:rPr>
            </a:br>
            <a:r>
              <a:rPr lang="en-US" sz="8800" dirty="0" smtClean="0">
                <a:solidFill>
                  <a:schemeClr val="tx2">
                    <a:lumMod val="75000"/>
                  </a:schemeClr>
                </a:solidFill>
                <a:latin typeface="THE CURIOUS INCIDENT" pitchFamily="2" charset="0"/>
              </a:rPr>
              <a:t/>
            </a:r>
            <a:br>
              <a:rPr lang="en-US" sz="8800" dirty="0" smtClean="0">
                <a:solidFill>
                  <a:schemeClr val="tx2">
                    <a:lumMod val="75000"/>
                  </a:schemeClr>
                </a:solidFill>
                <a:latin typeface="THE CURIOUS INCIDENT" pitchFamily="2" charset="0"/>
              </a:rPr>
            </a:br>
            <a:r>
              <a:rPr lang="en-US" sz="10700" dirty="0" smtClean="0">
                <a:solidFill>
                  <a:schemeClr val="tx2">
                    <a:lumMod val="75000"/>
                  </a:schemeClr>
                </a:solidFill>
                <a:latin typeface="SRI SURY WONGSE" pitchFamily="50" charset="-34"/>
                <a:cs typeface="SRI SURY WONGSE" pitchFamily="50" charset="-34"/>
              </a:rPr>
              <a:t>CHAPTER</a:t>
            </a:r>
            <a:r>
              <a:rPr lang="en-US" sz="8800" dirty="0" smtClean="0">
                <a:solidFill>
                  <a:schemeClr val="tx2">
                    <a:lumMod val="75000"/>
                  </a:schemeClr>
                </a:solidFill>
                <a:latin typeface="SRI SURY WONGSE" pitchFamily="50" charset="-34"/>
                <a:cs typeface="SRI SURY WONGSE" pitchFamily="50" charset="-34"/>
              </a:rPr>
              <a:t> 2</a:t>
            </a:r>
            <a:r>
              <a:rPr lang="en-US" sz="8800" dirty="0" smtClean="0">
                <a:solidFill>
                  <a:schemeClr val="bg1"/>
                </a:solidFill>
                <a:latin typeface="SRI SURY WONGSE" pitchFamily="50" charset="-34"/>
                <a:cs typeface="SRI SURY WONGSE" pitchFamily="50" charset="-34"/>
              </a:rPr>
              <a:t/>
            </a:r>
            <a:br>
              <a:rPr lang="en-US" sz="8800" dirty="0" smtClean="0">
                <a:solidFill>
                  <a:schemeClr val="bg1"/>
                </a:solidFill>
                <a:latin typeface="SRI SURY WONGSE" pitchFamily="50" charset="-34"/>
                <a:cs typeface="SRI SURY WONGSE" pitchFamily="50" charset="-34"/>
              </a:rPr>
            </a:br>
            <a:r>
              <a:rPr lang="en-US" sz="8800" dirty="0" smtClean="0">
                <a:solidFill>
                  <a:schemeClr val="bg1"/>
                </a:solidFill>
                <a:latin typeface="Algerian" pitchFamily="82" charset="0"/>
              </a:rPr>
              <a:t/>
            </a:r>
            <a:br>
              <a:rPr lang="en-US" sz="8800" dirty="0" smtClean="0">
                <a:solidFill>
                  <a:schemeClr val="bg1"/>
                </a:solidFill>
                <a:latin typeface="Algerian" pitchFamily="82" charset="0"/>
              </a:rPr>
            </a:br>
            <a:endParaRPr lang="th-TH" sz="6600" dirty="0">
              <a:solidFill>
                <a:schemeClr val="bg1"/>
              </a:solidFill>
              <a:latin typeface="THE CURIOUS INCIDENT" pitchFamily="2" charset="0"/>
            </a:endParaRPr>
          </a:p>
        </p:txBody>
      </p:sp>
      <p:sp>
        <p:nvSpPr>
          <p:cNvPr id="3" name="TextBox 2"/>
          <p:cNvSpPr txBox="1"/>
          <p:nvPr/>
        </p:nvSpPr>
        <p:spPr>
          <a:xfrm>
            <a:off x="323528" y="4653136"/>
            <a:ext cx="5686172" cy="1015663"/>
          </a:xfrm>
          <a:prstGeom prst="rect">
            <a:avLst/>
          </a:prstGeom>
          <a:noFill/>
        </p:spPr>
        <p:txBody>
          <a:bodyPr wrap="none" rtlCol="0">
            <a:spAutoFit/>
          </a:bodyPr>
          <a:lstStyle/>
          <a:p>
            <a:r>
              <a:rPr lang="en-US" sz="6000" dirty="0" smtClean="0">
                <a:solidFill>
                  <a:schemeClr val="bg1"/>
                </a:solidFill>
                <a:latin typeface="THE CURIOUS INCIDENT" pitchFamily="2" charset="0"/>
              </a:rPr>
              <a:t>BLUE SHADE IN FILM</a:t>
            </a:r>
            <a:endParaRPr lang="th-TH" sz="6000" dirty="0"/>
          </a:p>
        </p:txBody>
      </p:sp>
    </p:spTree>
    <p:extLst>
      <p:ext uri="{BB962C8B-B14F-4D97-AF65-F5344CB8AC3E}">
        <p14:creationId xmlns:p14="http://schemas.microsoft.com/office/powerpoint/2010/main" val="19098930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1691680" y="116632"/>
            <a:ext cx="5904656" cy="1084982"/>
          </a:xfrm>
        </p:spPr>
        <p:txBody>
          <a:bodyPr>
            <a:noAutofit/>
          </a:bodyPr>
          <a:lstStyle/>
          <a:p>
            <a:r>
              <a:rPr lang="en-US" sz="7200" dirty="0" smtClean="0">
                <a:latin typeface="Murky Buzz DEMO" pitchFamily="50" charset="0"/>
              </a:rPr>
              <a:t>Black Hawk Down</a:t>
            </a:r>
            <a:endParaRPr lang="th-TH" sz="7200" dirty="0">
              <a:latin typeface="Murky Buzz DEMO" pitchFamily="50"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5371" y="1196752"/>
            <a:ext cx="6480720" cy="3452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39552" y="4986151"/>
            <a:ext cx="5112568" cy="1384995"/>
          </a:xfrm>
          <a:prstGeom prst="rect">
            <a:avLst/>
          </a:prstGeom>
          <a:noFill/>
        </p:spPr>
        <p:txBody>
          <a:bodyPr wrap="square" rtlCol="0">
            <a:spAutoFit/>
          </a:bodyPr>
          <a:lstStyle/>
          <a:p>
            <a:r>
              <a:rPr lang="en-US" b="1" dirty="0">
                <a:solidFill>
                  <a:schemeClr val="bg1">
                    <a:lumMod val="95000"/>
                  </a:schemeClr>
                </a:solidFill>
                <a:latin typeface="SRI SURY WONGSE" pitchFamily="50" charset="-34"/>
                <a:cs typeface="SRI SURY WONGSE" pitchFamily="50" charset="-34"/>
              </a:rPr>
              <a:t>In this scene to convey to death bleak</a:t>
            </a:r>
            <a:r>
              <a:rPr lang="en-US" b="1" dirty="0" smtClean="0">
                <a:solidFill>
                  <a:schemeClr val="bg1">
                    <a:lumMod val="95000"/>
                  </a:schemeClr>
                </a:solidFill>
                <a:latin typeface="SRI SURY WONGSE" pitchFamily="50" charset="-34"/>
                <a:cs typeface="SRI SURY WONGSE" pitchFamily="50" charset="-34"/>
              </a:rPr>
              <a:t>.</a:t>
            </a:r>
          </a:p>
          <a:p>
            <a:r>
              <a:rPr lang="en-US" b="1" dirty="0" smtClean="0">
                <a:solidFill>
                  <a:schemeClr val="bg1">
                    <a:lumMod val="95000"/>
                  </a:schemeClr>
                </a:solidFill>
                <a:latin typeface="SRI SURY WONGSE" pitchFamily="50" charset="-34"/>
                <a:cs typeface="SRI SURY WONGSE" pitchFamily="50" charset="-34"/>
              </a:rPr>
              <a:t> </a:t>
            </a:r>
          </a:p>
          <a:p>
            <a:r>
              <a:rPr lang="en-US" b="1" dirty="0" smtClean="0">
                <a:solidFill>
                  <a:schemeClr val="bg1">
                    <a:lumMod val="95000"/>
                  </a:schemeClr>
                </a:solidFill>
                <a:latin typeface="SRI SURY WONGSE" pitchFamily="50" charset="-34"/>
                <a:cs typeface="SRI SURY WONGSE" pitchFamily="50" charset="-34"/>
              </a:rPr>
              <a:t>Die </a:t>
            </a:r>
            <a:r>
              <a:rPr lang="en-US" b="1" dirty="0">
                <a:solidFill>
                  <a:schemeClr val="bg1">
                    <a:lumMod val="95000"/>
                  </a:schemeClr>
                </a:solidFill>
                <a:latin typeface="SRI SURY WONGSE" pitchFamily="50" charset="-34"/>
                <a:cs typeface="SRI SURY WONGSE" pitchFamily="50" charset="-34"/>
              </a:rPr>
              <a:t>slowly in the social life in the war</a:t>
            </a:r>
            <a:endParaRPr lang="th-TH" b="1" dirty="0">
              <a:solidFill>
                <a:schemeClr val="bg1">
                  <a:lumMod val="95000"/>
                </a:schemeClr>
              </a:solidFill>
              <a:latin typeface="SRI SURY WONGSE" pitchFamily="50" charset="-34"/>
              <a:cs typeface="SRI SURY WONGSE" pitchFamily="50" charset="-34"/>
            </a:endParaRPr>
          </a:p>
        </p:txBody>
      </p:sp>
    </p:spTree>
    <p:extLst>
      <p:ext uri="{BB962C8B-B14F-4D97-AF65-F5344CB8AC3E}">
        <p14:creationId xmlns:p14="http://schemas.microsoft.com/office/powerpoint/2010/main" val="24584370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normAutofit fontScale="90000"/>
          </a:bodyPr>
          <a:lstStyle/>
          <a:p>
            <a:r>
              <a:rPr lang="en-US" sz="4800" b="1" dirty="0" smtClean="0">
                <a:latin typeface="Malandrino" pitchFamily="2" charset="-34"/>
                <a:cs typeface="Bangna New" pitchFamily="2" charset="0"/>
              </a:rPr>
              <a:t>By The Time It Gets Dark </a:t>
            </a:r>
            <a:r>
              <a:rPr lang="en-US" sz="4800" b="1" dirty="0" smtClean="0">
                <a:latin typeface="Malandrino" pitchFamily="2" charset="-34"/>
                <a:cs typeface="Bangna New" pitchFamily="2" charset="0"/>
              </a:rPr>
              <a:t/>
            </a:r>
            <a:br>
              <a:rPr lang="en-US" sz="4800" b="1" dirty="0" smtClean="0">
                <a:latin typeface="Malandrino" pitchFamily="2" charset="-34"/>
                <a:cs typeface="Bangna New" pitchFamily="2" charset="0"/>
              </a:rPr>
            </a:br>
            <a:r>
              <a:rPr lang="en-US" sz="4800" b="1" dirty="0" smtClean="0">
                <a:latin typeface="Malandrino" pitchFamily="2" charset="-34"/>
                <a:cs typeface="Bangna New" pitchFamily="2" charset="0"/>
              </a:rPr>
              <a:t>(</a:t>
            </a:r>
            <a:r>
              <a:rPr lang="en-US" sz="4800" b="1" dirty="0" smtClean="0">
                <a:latin typeface="Malandrino" pitchFamily="2" charset="-34"/>
                <a:cs typeface="Bangna New" pitchFamily="2" charset="0"/>
              </a:rPr>
              <a:t>Dao-</a:t>
            </a:r>
            <a:r>
              <a:rPr lang="en-US" sz="4800" b="1" dirty="0" err="1" smtClean="0">
                <a:latin typeface="Malandrino" pitchFamily="2" charset="-34"/>
                <a:cs typeface="Bangna New" pitchFamily="2" charset="0"/>
              </a:rPr>
              <a:t>ka</a:t>
            </a:r>
            <a:r>
              <a:rPr lang="en-US" sz="4800" b="1" dirty="0" smtClean="0">
                <a:latin typeface="Malandrino" pitchFamily="2" charset="-34"/>
                <a:cs typeface="Bangna New" pitchFamily="2" charset="0"/>
              </a:rPr>
              <a:t>-</a:t>
            </a:r>
            <a:r>
              <a:rPr lang="en-US" sz="4800" b="1" dirty="0" err="1" smtClean="0">
                <a:latin typeface="Malandrino" pitchFamily="2" charset="-34"/>
                <a:cs typeface="Bangna New" pitchFamily="2" charset="0"/>
              </a:rPr>
              <a:t>nong</a:t>
            </a:r>
            <a:r>
              <a:rPr lang="en-US" sz="4800" b="1" dirty="0" smtClean="0">
                <a:latin typeface="Malandrino" pitchFamily="2" charset="-34"/>
                <a:cs typeface="Bangna New" pitchFamily="2" charset="0"/>
              </a:rPr>
              <a:t>)</a:t>
            </a:r>
            <a:endParaRPr lang="th-TH" sz="4800" b="1" dirty="0">
              <a:latin typeface="Malandrino" pitchFamily="2" charset="-34"/>
              <a:cs typeface="Bangna New" pitchFamily="2" charset="0"/>
            </a:endParaRPr>
          </a:p>
        </p:txBody>
      </p:sp>
      <p:pic>
        <p:nvPicPr>
          <p:cNvPr id="4" name="รูปภาพ 3"/>
          <p:cNvPicPr/>
          <p:nvPr/>
        </p:nvPicPr>
        <p:blipFill rotWithShape="1">
          <a:blip r:embed="rId2"/>
          <a:srcRect l="7558" t="10971" r="7185" b="13061"/>
          <a:stretch/>
        </p:blipFill>
        <p:spPr bwMode="auto">
          <a:xfrm>
            <a:off x="157777" y="1991789"/>
            <a:ext cx="4267200" cy="2508773"/>
          </a:xfrm>
          <a:prstGeom prst="rect">
            <a:avLst/>
          </a:prstGeom>
          <a:ln>
            <a:noFill/>
          </a:ln>
          <a:extLst>
            <a:ext uri="{53640926-AAD7-44D8-BBD7-CCE9431645EC}">
              <a14:shadowObscured xmlns:a14="http://schemas.microsoft.com/office/drawing/2010/main"/>
            </a:ext>
          </a:extLst>
        </p:spPr>
      </p:pic>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4" t="8149" r="-234" b="9573"/>
          <a:stretch/>
        </p:blipFill>
        <p:spPr bwMode="auto">
          <a:xfrm>
            <a:off x="4510859" y="2118304"/>
            <a:ext cx="4618233" cy="2374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62891" y="4797152"/>
            <a:ext cx="9124761" cy="2062103"/>
          </a:xfrm>
          <a:prstGeom prst="rect">
            <a:avLst/>
          </a:prstGeom>
          <a:noFill/>
        </p:spPr>
        <p:txBody>
          <a:bodyPr wrap="square" rtlCol="0">
            <a:spAutoFit/>
          </a:bodyPr>
          <a:lstStyle/>
          <a:p>
            <a:r>
              <a:rPr lang="en-US" sz="3200" dirty="0">
                <a:solidFill>
                  <a:schemeClr val="bg1">
                    <a:lumMod val="95000"/>
                  </a:schemeClr>
                </a:solidFill>
                <a:latin typeface="SRI SURY WONGSE" pitchFamily="50" charset="-34"/>
                <a:cs typeface="SRI SURY WONGSE" pitchFamily="50" charset="-34"/>
              </a:rPr>
              <a:t>In this scene the characters </a:t>
            </a:r>
            <a:r>
              <a:rPr lang="en-US" sz="3200" dirty="0" smtClean="0">
                <a:solidFill>
                  <a:schemeClr val="bg1">
                    <a:lumMod val="95000"/>
                  </a:schemeClr>
                </a:solidFill>
                <a:latin typeface="SRI SURY WONGSE" pitchFamily="50" charset="-34"/>
                <a:cs typeface="SRI SURY WONGSE" pitchFamily="50" charset="-34"/>
              </a:rPr>
              <a:t>met eye </a:t>
            </a:r>
          </a:p>
          <a:p>
            <a:r>
              <a:rPr lang="en-US" sz="3200" dirty="0" smtClean="0">
                <a:solidFill>
                  <a:schemeClr val="bg1">
                    <a:lumMod val="95000"/>
                  </a:schemeClr>
                </a:solidFill>
                <a:latin typeface="SRI SURY WONGSE" pitchFamily="50" charset="-34"/>
                <a:cs typeface="SRI SURY WONGSE" pitchFamily="50" charset="-34"/>
              </a:rPr>
              <a:t>and </a:t>
            </a:r>
            <a:r>
              <a:rPr lang="en-US" sz="3200" dirty="0">
                <a:solidFill>
                  <a:schemeClr val="bg1">
                    <a:lumMod val="95000"/>
                  </a:schemeClr>
                </a:solidFill>
                <a:latin typeface="SRI SURY WONGSE" pitchFamily="50" charset="-34"/>
                <a:cs typeface="SRI SURY WONGSE" pitchFamily="50" charset="-34"/>
              </a:rPr>
              <a:t>color atmosphere is blue. </a:t>
            </a:r>
            <a:endParaRPr lang="en-US" sz="3200" dirty="0" smtClean="0">
              <a:solidFill>
                <a:schemeClr val="bg1">
                  <a:lumMod val="95000"/>
                </a:schemeClr>
              </a:solidFill>
              <a:latin typeface="SRI SURY WONGSE" pitchFamily="50" charset="-34"/>
              <a:cs typeface="SRI SURY WONGSE" pitchFamily="50" charset="-34"/>
            </a:endParaRPr>
          </a:p>
          <a:p>
            <a:endParaRPr lang="en-US" sz="3200" dirty="0">
              <a:solidFill>
                <a:schemeClr val="bg1">
                  <a:lumMod val="95000"/>
                </a:schemeClr>
              </a:solidFill>
              <a:latin typeface="SRI SURY WONGSE" pitchFamily="50" charset="-34"/>
              <a:cs typeface="SRI SURY WONGSE" pitchFamily="50" charset="-34"/>
            </a:endParaRPr>
          </a:p>
          <a:p>
            <a:pPr algn="ctr"/>
            <a:r>
              <a:rPr lang="en-US" sz="3200" dirty="0" smtClean="0">
                <a:solidFill>
                  <a:schemeClr val="bg1">
                    <a:lumMod val="95000"/>
                  </a:schemeClr>
                </a:solidFill>
                <a:latin typeface="SRI SURY WONGSE" pitchFamily="50" charset="-34"/>
                <a:cs typeface="SRI SURY WONGSE" pitchFamily="50" charset="-34"/>
              </a:rPr>
              <a:t>To </a:t>
            </a:r>
            <a:r>
              <a:rPr lang="en-US" sz="3200" dirty="0">
                <a:solidFill>
                  <a:schemeClr val="bg1">
                    <a:lumMod val="95000"/>
                  </a:schemeClr>
                </a:solidFill>
                <a:latin typeface="SRI SURY WONGSE" pitchFamily="50" charset="-34"/>
                <a:cs typeface="SRI SURY WONGSE" pitchFamily="50" charset="-34"/>
              </a:rPr>
              <a:t>convey the love that cold, shifting back and forth</a:t>
            </a:r>
            <a:endParaRPr lang="th-TH" sz="3200" dirty="0">
              <a:solidFill>
                <a:schemeClr val="bg1">
                  <a:lumMod val="95000"/>
                </a:schemeClr>
              </a:solidFill>
              <a:latin typeface="SRI SURY WONGSE" pitchFamily="50" charset="-34"/>
              <a:cs typeface="SRI SURY WONGSE" pitchFamily="50" charset="-34"/>
            </a:endParaRPr>
          </a:p>
        </p:txBody>
      </p:sp>
    </p:spTree>
    <p:extLst>
      <p:ext uri="{BB962C8B-B14F-4D97-AF65-F5344CB8AC3E}">
        <p14:creationId xmlns:p14="http://schemas.microsoft.com/office/powerpoint/2010/main" val="3642986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3131840" y="0"/>
            <a:ext cx="6923112" cy="1228998"/>
          </a:xfrm>
        </p:spPr>
        <p:txBody>
          <a:bodyPr>
            <a:noAutofit/>
          </a:bodyPr>
          <a:lstStyle/>
          <a:p>
            <a:r>
              <a:rPr lang="en-US" sz="7200" dirty="0" smtClean="0">
                <a:latin typeface="Malandrino" pitchFamily="2" charset="-34"/>
              </a:rPr>
              <a:t>Snap </a:t>
            </a:r>
            <a:r>
              <a:rPr lang="th-TH" sz="3200" dirty="0" smtClean="0">
                <a:latin typeface="Bangna New" pitchFamily="2" charset="0"/>
                <a:cs typeface="Bangna New" pitchFamily="2" charset="0"/>
              </a:rPr>
              <a:t>แค่…ได้คิดถึง</a:t>
            </a:r>
            <a:endParaRPr lang="th-TH" sz="7200" dirty="0">
              <a:latin typeface="Bangna New" pitchFamily="2" charset="0"/>
              <a:cs typeface="Bangna New" pitchFamily="2" charset="0"/>
            </a:endParaRPr>
          </a:p>
        </p:txBody>
      </p:sp>
      <p:pic>
        <p:nvPicPr>
          <p:cNvPr id="4" name="รูปภาพ 3"/>
          <p:cNvPicPr/>
          <p:nvPr/>
        </p:nvPicPr>
        <p:blipFill rotWithShape="1">
          <a:blip r:embed="rId2"/>
          <a:srcRect l="766" t="9720" r="3061" b="12857"/>
          <a:stretch/>
        </p:blipFill>
        <p:spPr bwMode="auto">
          <a:xfrm>
            <a:off x="611560" y="1484784"/>
            <a:ext cx="5760640" cy="3264768"/>
          </a:xfrm>
          <a:prstGeom prst="rect">
            <a:avLst/>
          </a:prstGeom>
          <a:ln>
            <a:noFill/>
          </a:ln>
          <a:extLst>
            <a:ext uri="{53640926-AAD7-44D8-BBD7-CCE9431645EC}">
              <a14:shadowObscured xmlns:a14="http://schemas.microsoft.com/office/drawing/2010/main"/>
            </a:ext>
          </a:extLst>
        </p:spPr>
      </p:pic>
      <p:sp>
        <p:nvSpPr>
          <p:cNvPr id="3" name="TextBox 2"/>
          <p:cNvSpPr txBox="1"/>
          <p:nvPr/>
        </p:nvSpPr>
        <p:spPr>
          <a:xfrm>
            <a:off x="251520" y="5085184"/>
            <a:ext cx="7220246" cy="1200329"/>
          </a:xfrm>
          <a:prstGeom prst="rect">
            <a:avLst/>
          </a:prstGeom>
          <a:noFill/>
        </p:spPr>
        <p:txBody>
          <a:bodyPr wrap="none" rtlCol="0">
            <a:spAutoFit/>
          </a:bodyPr>
          <a:lstStyle/>
          <a:p>
            <a:r>
              <a:rPr lang="en-US" sz="3600" dirty="0">
                <a:solidFill>
                  <a:schemeClr val="bg1">
                    <a:lumMod val="95000"/>
                  </a:schemeClr>
                </a:solidFill>
                <a:latin typeface="SRI SURY WONGSE" pitchFamily="50" charset="-34"/>
                <a:cs typeface="SRI SURY WONGSE" pitchFamily="50" charset="-34"/>
              </a:rPr>
              <a:t>In this scene the characters are in a sad mood, </a:t>
            </a:r>
            <a:endParaRPr lang="en-US" sz="3600" dirty="0" smtClean="0">
              <a:solidFill>
                <a:schemeClr val="bg1">
                  <a:lumMod val="95000"/>
                </a:schemeClr>
              </a:solidFill>
              <a:latin typeface="SRI SURY WONGSE" pitchFamily="50" charset="-34"/>
              <a:cs typeface="SRI SURY WONGSE" pitchFamily="50" charset="-34"/>
            </a:endParaRPr>
          </a:p>
          <a:p>
            <a:r>
              <a:rPr lang="en-US" sz="3600" dirty="0" smtClean="0">
                <a:solidFill>
                  <a:schemeClr val="bg1">
                    <a:lumMod val="95000"/>
                  </a:schemeClr>
                </a:solidFill>
                <a:latin typeface="SRI SURY WONGSE" pitchFamily="50" charset="-34"/>
                <a:cs typeface="SRI SURY WONGSE" pitchFamily="50" charset="-34"/>
              </a:rPr>
              <a:t>both </a:t>
            </a:r>
            <a:r>
              <a:rPr lang="en-US" sz="3600" dirty="0">
                <a:solidFill>
                  <a:schemeClr val="bg1">
                    <a:lumMod val="95000"/>
                  </a:schemeClr>
                </a:solidFill>
                <a:latin typeface="SRI SURY WONGSE" pitchFamily="50" charset="-34"/>
                <a:cs typeface="SRI SURY WONGSE" pitchFamily="50" charset="-34"/>
              </a:rPr>
              <a:t>men are like fish swimming in the water.</a:t>
            </a:r>
            <a:endParaRPr lang="th-TH" sz="3600" dirty="0">
              <a:solidFill>
                <a:schemeClr val="bg1">
                  <a:lumMod val="95000"/>
                </a:schemeClr>
              </a:solidFill>
              <a:latin typeface="SRI SURY WONGSE" pitchFamily="50" charset="-34"/>
              <a:cs typeface="SRI SURY WONGSE" pitchFamily="50" charset="-34"/>
            </a:endParaRPr>
          </a:p>
        </p:txBody>
      </p:sp>
    </p:spTree>
    <p:extLst>
      <p:ext uri="{BB962C8B-B14F-4D97-AF65-F5344CB8AC3E}">
        <p14:creationId xmlns:p14="http://schemas.microsoft.com/office/powerpoint/2010/main" val="34040377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smtClean="0">
                <a:latin typeface="THE CURIOUS INCIDENT" pitchFamily="2" charset="0"/>
                <a:cs typeface="SRI SURY WONGSE" pitchFamily="50" charset="-34"/>
              </a:rPr>
              <a:t>CEMETERY OF SPLENDOR</a:t>
            </a:r>
            <a:endParaRPr lang="th-TH" dirty="0">
              <a:latin typeface="THE CURIOUS INCIDENT" pitchFamily="2" charset="0"/>
              <a:cs typeface="SRI SURY WONGSE" pitchFamily="50" charset="-34"/>
            </a:endParaRPr>
          </a:p>
        </p:txBody>
      </p:sp>
      <p:sp>
        <p:nvSpPr>
          <p:cNvPr id="3" name="ตัวแทนเนื้อหา 2"/>
          <p:cNvSpPr>
            <a:spLocks noGrp="1"/>
          </p:cNvSpPr>
          <p:nvPr>
            <p:ph idx="1"/>
          </p:nvPr>
        </p:nvSpPr>
        <p:spPr>
          <a:xfrm>
            <a:off x="1475656" y="5013176"/>
            <a:ext cx="3888432" cy="1008112"/>
          </a:xfrm>
        </p:spPr>
        <p:txBody>
          <a:bodyPr>
            <a:normAutofit fontScale="92500" lnSpcReduction="10000"/>
          </a:bodyPr>
          <a:lstStyle/>
          <a:p>
            <a:pPr marL="0" indent="0">
              <a:buNone/>
            </a:pPr>
            <a:r>
              <a:rPr lang="en-US" b="1" dirty="0">
                <a:solidFill>
                  <a:schemeClr val="bg1">
                    <a:lumMod val="95000"/>
                  </a:schemeClr>
                </a:solidFill>
                <a:latin typeface="SRI SURY WONGSE" pitchFamily="50" charset="-34"/>
                <a:cs typeface="SRI SURY WONGSE" pitchFamily="50" charset="-34"/>
              </a:rPr>
              <a:t>In this scene represents </a:t>
            </a:r>
            <a:endParaRPr lang="en-US" b="1" dirty="0" smtClean="0">
              <a:solidFill>
                <a:schemeClr val="bg1">
                  <a:lumMod val="95000"/>
                </a:schemeClr>
              </a:solidFill>
              <a:latin typeface="SRI SURY WONGSE" pitchFamily="50" charset="-34"/>
              <a:cs typeface="SRI SURY WONGSE" pitchFamily="50" charset="-34"/>
            </a:endParaRPr>
          </a:p>
          <a:p>
            <a:pPr marL="0" indent="0">
              <a:buNone/>
            </a:pPr>
            <a:r>
              <a:rPr lang="en-US" b="1" dirty="0" smtClean="0">
                <a:solidFill>
                  <a:schemeClr val="bg1">
                    <a:lumMod val="95000"/>
                  </a:schemeClr>
                </a:solidFill>
                <a:latin typeface="SRI SURY WONGSE" pitchFamily="50" charset="-34"/>
                <a:cs typeface="SRI SURY WONGSE" pitchFamily="50" charset="-34"/>
              </a:rPr>
              <a:t>the </a:t>
            </a:r>
            <a:r>
              <a:rPr lang="en-US" b="1" dirty="0">
                <a:solidFill>
                  <a:schemeClr val="bg1">
                    <a:lumMod val="95000"/>
                  </a:schemeClr>
                </a:solidFill>
                <a:latin typeface="SRI SURY WONGSE" pitchFamily="50" charset="-34"/>
                <a:cs typeface="SRI SURY WONGSE" pitchFamily="50" charset="-34"/>
              </a:rPr>
              <a:t>slumbering people</a:t>
            </a:r>
            <a:endParaRPr lang="th-TH" b="1" dirty="0">
              <a:solidFill>
                <a:schemeClr val="bg1">
                  <a:lumMod val="95000"/>
                </a:schemeClr>
              </a:solidFill>
              <a:latin typeface="SRI SURY WONGSE" pitchFamily="50" charset="-34"/>
              <a:cs typeface="SRI SURY WONGSE" pitchFamily="50" charset="-34"/>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196752"/>
            <a:ext cx="7992888"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48385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normAutofit/>
          </a:bodyPr>
          <a:lstStyle/>
          <a:p>
            <a:r>
              <a:rPr lang="en-US" sz="4800" dirty="0" smtClean="0">
                <a:latin typeface="Algerian" pitchFamily="82" charset="0"/>
              </a:rPr>
              <a:t>Cemetery of Splendor</a:t>
            </a:r>
            <a:endParaRPr lang="th-TH" sz="4800" dirty="0">
              <a:latin typeface="Algerian" pitchFamily="82" charset="0"/>
            </a:endParaRPr>
          </a:p>
        </p:txBody>
      </p:sp>
      <p:sp>
        <p:nvSpPr>
          <p:cNvPr id="3" name="ตัวแทนเนื้อหา 2"/>
          <p:cNvSpPr>
            <a:spLocks noGrp="1"/>
          </p:cNvSpPr>
          <p:nvPr>
            <p:ph idx="1"/>
          </p:nvPr>
        </p:nvSpPr>
        <p:spPr>
          <a:xfrm>
            <a:off x="489624" y="5144719"/>
            <a:ext cx="5450528" cy="804561"/>
          </a:xfrm>
        </p:spPr>
        <p:txBody>
          <a:bodyPr>
            <a:normAutofit/>
          </a:bodyPr>
          <a:lstStyle/>
          <a:p>
            <a:pPr marL="0" indent="0">
              <a:buNone/>
            </a:pPr>
            <a:r>
              <a:rPr lang="en-US" sz="3600" b="1" dirty="0">
                <a:solidFill>
                  <a:schemeClr val="bg1">
                    <a:lumMod val="95000"/>
                  </a:schemeClr>
                </a:solidFill>
                <a:latin typeface="SRI SURY WONGSE" pitchFamily="50" charset="-34"/>
                <a:cs typeface="SRI SURY WONGSE" pitchFamily="50" charset="-34"/>
              </a:rPr>
              <a:t>And as the deep sleeps, never end</a:t>
            </a:r>
            <a:r>
              <a:rPr lang="en-US" sz="3600" b="1" dirty="0">
                <a:latin typeface="SRI SURY WONGSE" pitchFamily="50" charset="-34"/>
                <a:cs typeface="SRI SURY WONGSE" pitchFamily="50" charset="-34"/>
              </a:rPr>
              <a:t>.</a:t>
            </a:r>
            <a:endParaRPr lang="th-TH" sz="3600" b="1" dirty="0">
              <a:latin typeface="SRI SURY WONGSE" pitchFamily="50" charset="-34"/>
              <a:cs typeface="SRI SURY WONGSE" pitchFamily="50" charset="-34"/>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195295"/>
            <a:ext cx="6401552" cy="3431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25264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noAutofit/>
          </a:bodyPr>
          <a:lstStyle/>
          <a:p>
            <a:r>
              <a:rPr lang="en-US" sz="3600" dirty="0" smtClean="0">
                <a:solidFill>
                  <a:schemeClr val="tx2">
                    <a:lumMod val="75000"/>
                  </a:schemeClr>
                </a:solidFill>
                <a:latin typeface="THE CURIOUS INCIDENT" pitchFamily="2" charset="0"/>
              </a:rPr>
              <a:t>'Batman V Superman '' </a:t>
            </a:r>
            <a:r>
              <a:rPr lang="en-US" sz="3600" dirty="0" smtClean="0">
                <a:solidFill>
                  <a:schemeClr val="tx2">
                    <a:lumMod val="75000"/>
                  </a:schemeClr>
                </a:solidFill>
                <a:latin typeface="THE CURIOUS INCIDENT" pitchFamily="2" charset="0"/>
              </a:rPr>
              <a:t/>
            </a:r>
            <a:br>
              <a:rPr lang="en-US" sz="3600" dirty="0" smtClean="0">
                <a:solidFill>
                  <a:schemeClr val="tx2">
                    <a:lumMod val="75000"/>
                  </a:schemeClr>
                </a:solidFill>
                <a:latin typeface="THE CURIOUS INCIDENT" pitchFamily="2" charset="0"/>
              </a:rPr>
            </a:br>
            <a:r>
              <a:rPr lang="en-US" sz="3600" dirty="0" smtClean="0">
                <a:solidFill>
                  <a:schemeClr val="tx2">
                    <a:lumMod val="75000"/>
                  </a:schemeClr>
                </a:solidFill>
                <a:latin typeface="THE CURIOUS INCIDENT" pitchFamily="2" charset="0"/>
              </a:rPr>
              <a:t>God </a:t>
            </a:r>
            <a:r>
              <a:rPr lang="en-US" sz="3600" dirty="0" smtClean="0">
                <a:solidFill>
                  <a:schemeClr val="tx2">
                    <a:lumMod val="75000"/>
                  </a:schemeClr>
                </a:solidFill>
                <a:latin typeface="THE CURIOUS INCIDENT" pitchFamily="2" charset="0"/>
              </a:rPr>
              <a:t>versus Man-Fight Night</a:t>
            </a:r>
            <a:endParaRPr lang="th-TH" sz="3600" dirty="0">
              <a:solidFill>
                <a:schemeClr val="tx2">
                  <a:lumMod val="75000"/>
                </a:schemeClr>
              </a:solidFill>
              <a:latin typeface="THE CURIOUS INCIDENT" pitchFamily="2" charset="0"/>
            </a:endParaRPr>
          </a:p>
        </p:txBody>
      </p:sp>
      <p:sp>
        <p:nvSpPr>
          <p:cNvPr id="3" name="ตัวแทนเนื้อหา 2"/>
          <p:cNvSpPr>
            <a:spLocks noGrp="1"/>
          </p:cNvSpPr>
          <p:nvPr>
            <p:ph idx="1"/>
          </p:nvPr>
        </p:nvSpPr>
        <p:spPr>
          <a:xfrm>
            <a:off x="467544" y="4869160"/>
            <a:ext cx="8229600" cy="1545035"/>
          </a:xfrm>
        </p:spPr>
        <p:txBody>
          <a:bodyPr>
            <a:normAutofit lnSpcReduction="10000"/>
          </a:bodyPr>
          <a:lstStyle/>
          <a:p>
            <a:r>
              <a:rPr lang="en-US" sz="3300" dirty="0">
                <a:solidFill>
                  <a:schemeClr val="bg1"/>
                </a:solidFill>
                <a:latin typeface="SRI SURY WONGSE" pitchFamily="50" charset="-34"/>
                <a:cs typeface="SRI SURY WONGSE" pitchFamily="50" charset="-34"/>
              </a:rPr>
              <a:t>This is a scene in the BVS blue light from the outside come splashed into to the bleak </a:t>
            </a:r>
            <a:r>
              <a:rPr lang="en-US" sz="3300" dirty="0" err="1">
                <a:solidFill>
                  <a:schemeClr val="bg1"/>
                </a:solidFill>
                <a:latin typeface="SRI SURY WONGSE" pitchFamily="50" charset="-34"/>
                <a:cs typeface="SRI SURY WONGSE" pitchFamily="50" charset="-34"/>
              </a:rPr>
              <a:t>tamaen</a:t>
            </a:r>
            <a:r>
              <a:rPr lang="en-US" sz="3300" dirty="0">
                <a:solidFill>
                  <a:schemeClr val="bg1"/>
                </a:solidFill>
                <a:latin typeface="SRI SURY WONGSE" pitchFamily="50" charset="-34"/>
                <a:cs typeface="SRI SURY WONGSE" pitchFamily="50" charset="-34"/>
              </a:rPr>
              <a:t> brands that intend to fight against Superman</a:t>
            </a:r>
            <a:r>
              <a:rPr lang="en-US" dirty="0">
                <a:latin typeface="SRI SURY WONGSE" pitchFamily="50" charset="-34"/>
                <a:cs typeface="SRI SURY WONGSE" pitchFamily="50" charset="-34"/>
              </a:rPr>
              <a:t>.</a:t>
            </a:r>
            <a:endParaRPr lang="th-TH" dirty="0">
              <a:latin typeface="SRI SURY WONGSE" pitchFamily="50" charset="-34"/>
              <a:cs typeface="SRI SURY WONGSE" pitchFamily="50" charset="-34"/>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484784"/>
            <a:ext cx="7510767"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55864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noAutofit/>
          </a:bodyPr>
          <a:lstStyle/>
          <a:p>
            <a:r>
              <a:rPr lang="en-US" sz="4800" dirty="0" smtClean="0">
                <a:solidFill>
                  <a:schemeClr val="tx2">
                    <a:lumMod val="75000"/>
                  </a:schemeClr>
                </a:solidFill>
                <a:latin typeface="THE CURIOUS INCIDENT" pitchFamily="2" charset="0"/>
              </a:rPr>
              <a:t>X-MEN_ DAY OF FUTURE PAST</a:t>
            </a:r>
            <a:endParaRPr lang="th-TH" sz="4800" dirty="0">
              <a:solidFill>
                <a:schemeClr val="tx2">
                  <a:lumMod val="75000"/>
                </a:schemeClr>
              </a:solidFill>
              <a:latin typeface="THE CURIOUS INCIDENT" pitchFamily="2" charset="0"/>
            </a:endParaRPr>
          </a:p>
        </p:txBody>
      </p:sp>
      <p:sp>
        <p:nvSpPr>
          <p:cNvPr id="3" name="ตัวแทนเนื้อหา 2"/>
          <p:cNvSpPr>
            <a:spLocks noGrp="1"/>
          </p:cNvSpPr>
          <p:nvPr>
            <p:ph idx="1"/>
          </p:nvPr>
        </p:nvSpPr>
        <p:spPr>
          <a:xfrm>
            <a:off x="467544" y="4797152"/>
            <a:ext cx="6840760" cy="1617043"/>
          </a:xfrm>
        </p:spPr>
        <p:txBody>
          <a:bodyPr/>
          <a:lstStyle/>
          <a:p>
            <a:pPr marL="0" indent="0">
              <a:buNone/>
            </a:pPr>
            <a:r>
              <a:rPr lang="en-US" b="1" dirty="0">
                <a:solidFill>
                  <a:schemeClr val="bg1"/>
                </a:solidFill>
                <a:latin typeface="SRI SURY WONGSE" pitchFamily="50" charset="-34"/>
                <a:cs typeface="SRI SURY WONGSE" pitchFamily="50" charset="-34"/>
              </a:rPr>
              <a:t>The scene of the X-men using </a:t>
            </a:r>
            <a:endParaRPr lang="en-US" b="1" dirty="0" smtClean="0">
              <a:solidFill>
                <a:schemeClr val="bg1"/>
              </a:solidFill>
              <a:latin typeface="SRI SURY WONGSE" pitchFamily="50" charset="-34"/>
              <a:cs typeface="SRI SURY WONGSE" pitchFamily="50" charset="-34"/>
            </a:endParaRPr>
          </a:p>
          <a:p>
            <a:pPr marL="0" indent="0">
              <a:buNone/>
            </a:pPr>
            <a:r>
              <a:rPr lang="en-US" b="1" dirty="0" smtClean="0">
                <a:solidFill>
                  <a:schemeClr val="bg1"/>
                </a:solidFill>
                <a:latin typeface="SRI SURY WONGSE" pitchFamily="50" charset="-34"/>
                <a:cs typeface="SRI SURY WONGSE" pitchFamily="50" charset="-34"/>
              </a:rPr>
              <a:t>color </a:t>
            </a:r>
            <a:r>
              <a:rPr lang="en-US" b="1" dirty="0">
                <a:solidFill>
                  <a:schemeClr val="bg1"/>
                </a:solidFill>
                <a:latin typeface="SRI SURY WONGSE" pitchFamily="50" charset="-34"/>
                <a:cs typeface="SRI SURY WONGSE" pitchFamily="50" charset="-34"/>
              </a:rPr>
              <a:t>dark blue to reflect the power of the army.</a:t>
            </a:r>
            <a:endParaRPr lang="th-TH" b="1" dirty="0">
              <a:solidFill>
                <a:schemeClr val="bg1"/>
              </a:solidFill>
              <a:latin typeface="SRI SURY WONGSE" pitchFamily="50" charset="-34"/>
              <a:cs typeface="SRI SURY WONGSE" pitchFamily="50" charset="-34"/>
            </a:endParaRPr>
          </a:p>
        </p:txBody>
      </p:sp>
      <p:pic>
        <p:nvPicPr>
          <p:cNvPr id="4" name="รูปภาพ 3"/>
          <p:cNvPicPr/>
          <p:nvPr/>
        </p:nvPicPr>
        <p:blipFill rotWithShape="1">
          <a:blip r:embed="rId2"/>
          <a:srcRect l="1148" t="4082" r="891" b="13061"/>
          <a:stretch/>
        </p:blipFill>
        <p:spPr bwMode="auto">
          <a:xfrm>
            <a:off x="827584" y="1508967"/>
            <a:ext cx="7488832" cy="296989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864502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457200" y="274638"/>
            <a:ext cx="8686800" cy="1143000"/>
          </a:xfrm>
        </p:spPr>
        <p:txBody>
          <a:bodyPr>
            <a:noAutofit/>
          </a:bodyPr>
          <a:lstStyle/>
          <a:p>
            <a:r>
              <a:rPr lang="en-US" sz="4000" dirty="0" smtClean="0">
                <a:latin typeface="THE CURIOUS INCIDENT" pitchFamily="2" charset="0"/>
              </a:rPr>
              <a:t>MARVEL’S CAPTAIN AMERICAN_ CIVIL WAR</a:t>
            </a:r>
            <a:endParaRPr lang="th-TH" sz="4000" dirty="0">
              <a:latin typeface="THE CURIOUS INCIDENT" pitchFamily="2" charset="0"/>
            </a:endParaRPr>
          </a:p>
        </p:txBody>
      </p:sp>
      <p:sp>
        <p:nvSpPr>
          <p:cNvPr id="3" name="ตัวแทนเนื้อหา 2"/>
          <p:cNvSpPr>
            <a:spLocks noGrp="1"/>
          </p:cNvSpPr>
          <p:nvPr>
            <p:ph idx="1"/>
          </p:nvPr>
        </p:nvSpPr>
        <p:spPr>
          <a:xfrm>
            <a:off x="467544" y="5085184"/>
            <a:ext cx="8229600" cy="1401019"/>
          </a:xfrm>
        </p:spPr>
        <p:txBody>
          <a:bodyPr>
            <a:normAutofit/>
          </a:bodyPr>
          <a:lstStyle/>
          <a:p>
            <a:pPr marL="0" indent="0">
              <a:buNone/>
            </a:pPr>
            <a:r>
              <a:rPr lang="en-US" dirty="0">
                <a:solidFill>
                  <a:schemeClr val="bg1"/>
                </a:solidFill>
                <a:latin typeface="SRI SURY WONGSE" pitchFamily="50" charset="-34"/>
                <a:cs typeface="SRI SURY WONGSE" pitchFamily="50" charset="-34"/>
              </a:rPr>
              <a:t>the scene of Captain America Civil wars blue sky, </a:t>
            </a:r>
            <a:endParaRPr lang="en-US" dirty="0" smtClean="0">
              <a:solidFill>
                <a:schemeClr val="bg1"/>
              </a:solidFill>
              <a:latin typeface="SRI SURY WONGSE" pitchFamily="50" charset="-34"/>
              <a:cs typeface="SRI SURY WONGSE" pitchFamily="50" charset="-34"/>
            </a:endParaRPr>
          </a:p>
          <a:p>
            <a:pPr marL="0" indent="0">
              <a:buNone/>
            </a:pPr>
            <a:r>
              <a:rPr lang="en-US" dirty="0" smtClean="0">
                <a:solidFill>
                  <a:schemeClr val="bg1"/>
                </a:solidFill>
                <a:latin typeface="SRI SURY WONGSE" pitchFamily="50" charset="-34"/>
                <a:cs typeface="SRI SURY WONGSE" pitchFamily="50" charset="-34"/>
              </a:rPr>
              <a:t>half </a:t>
            </a:r>
            <a:r>
              <a:rPr lang="en-US" dirty="0">
                <a:solidFill>
                  <a:schemeClr val="bg1"/>
                </a:solidFill>
                <a:latin typeface="SRI SURY WONGSE" pitchFamily="50" charset="-34"/>
                <a:cs typeface="SRI SURY WONGSE" pitchFamily="50" charset="-34"/>
              </a:rPr>
              <a:t>of the show is the crux of the Iron man in mind.</a:t>
            </a:r>
            <a:endParaRPr lang="th-TH" dirty="0">
              <a:solidFill>
                <a:schemeClr val="bg1"/>
              </a:solidFill>
              <a:latin typeface="SRI SURY WONGSE" pitchFamily="50" charset="-34"/>
              <a:cs typeface="SRI SURY WONGSE" pitchFamily="50" charset="-34"/>
            </a:endParaRPr>
          </a:p>
        </p:txBody>
      </p:sp>
      <p:pic>
        <p:nvPicPr>
          <p:cNvPr id="4" name="รูปภาพ 3"/>
          <p:cNvPicPr/>
          <p:nvPr/>
        </p:nvPicPr>
        <p:blipFill rotWithShape="1">
          <a:blip r:embed="rId2"/>
          <a:srcRect l="638" t="3674" r="766" b="23469"/>
          <a:stretch/>
        </p:blipFill>
        <p:spPr bwMode="auto">
          <a:xfrm>
            <a:off x="755576" y="1724147"/>
            <a:ext cx="7632848" cy="302433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345938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normAutofit/>
          </a:bodyPr>
          <a:lstStyle/>
          <a:p>
            <a:r>
              <a:rPr lang="en-US" sz="4800" dirty="0" smtClean="0">
                <a:solidFill>
                  <a:schemeClr val="tx2">
                    <a:lumMod val="75000"/>
                  </a:schemeClr>
                </a:solidFill>
                <a:latin typeface="THE CURIOUS INCIDENT" pitchFamily="2" charset="0"/>
              </a:rPr>
              <a:t>UNDER WORLD- BLOODS WARS</a:t>
            </a:r>
            <a:endParaRPr lang="th-TH" sz="4800" dirty="0">
              <a:solidFill>
                <a:schemeClr val="tx2">
                  <a:lumMod val="75000"/>
                </a:schemeClr>
              </a:solidFill>
              <a:latin typeface="THE CURIOUS INCIDENT" pitchFamily="2" charset="0"/>
            </a:endParaRPr>
          </a:p>
        </p:txBody>
      </p:sp>
      <p:sp>
        <p:nvSpPr>
          <p:cNvPr id="3" name="ตัวแทนเนื้อหา 2"/>
          <p:cNvSpPr>
            <a:spLocks noGrp="1"/>
          </p:cNvSpPr>
          <p:nvPr>
            <p:ph idx="1"/>
          </p:nvPr>
        </p:nvSpPr>
        <p:spPr>
          <a:xfrm>
            <a:off x="115594" y="4725144"/>
            <a:ext cx="8229600" cy="1905075"/>
          </a:xfrm>
        </p:spPr>
        <p:txBody>
          <a:bodyPr>
            <a:normAutofit/>
          </a:bodyPr>
          <a:lstStyle/>
          <a:p>
            <a:r>
              <a:rPr lang="en-US" dirty="0">
                <a:solidFill>
                  <a:schemeClr val="bg1"/>
                </a:solidFill>
                <a:latin typeface="SRI SURY WONGSE" pitchFamily="50" charset="-34"/>
                <a:cs typeface="SRI SURY WONGSE" pitchFamily="50" charset="-34"/>
              </a:rPr>
              <a:t>Underworld in this scene is the heroine and hero went to influential vampire can be seen that the Blue Jay to have a fear of the power of Ram.</a:t>
            </a:r>
            <a:endParaRPr lang="th-TH" dirty="0">
              <a:solidFill>
                <a:schemeClr val="bg1"/>
              </a:solidFill>
              <a:latin typeface="SRI SURY WONGSE" pitchFamily="50" charset="-34"/>
              <a:cs typeface="SRI SURY WONGSE" pitchFamily="50" charset="-34"/>
            </a:endParaRPr>
          </a:p>
        </p:txBody>
      </p:sp>
      <p:pic>
        <p:nvPicPr>
          <p:cNvPr id="4" name="รูปภาพ 3"/>
          <p:cNvPicPr/>
          <p:nvPr/>
        </p:nvPicPr>
        <p:blipFill rotWithShape="1">
          <a:blip r:embed="rId2"/>
          <a:srcRect l="766" t="3469" r="1403" b="13470"/>
          <a:stretch/>
        </p:blipFill>
        <p:spPr bwMode="auto">
          <a:xfrm>
            <a:off x="683568" y="1484784"/>
            <a:ext cx="7632848" cy="309634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918939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264604" y="116632"/>
            <a:ext cx="8686800" cy="1143000"/>
          </a:xfrm>
        </p:spPr>
        <p:txBody>
          <a:bodyPr>
            <a:normAutofit fontScale="90000"/>
          </a:bodyPr>
          <a:lstStyle/>
          <a:p>
            <a:r>
              <a:rPr lang="en-US" dirty="0" smtClean="0">
                <a:latin typeface="THE CURIOUS INCIDENT" pitchFamily="2" charset="0"/>
              </a:rPr>
              <a:t>HARRY POTTER  AND  THE  DEATHLY HALLOWS</a:t>
            </a:r>
            <a:endParaRPr lang="th-TH" dirty="0">
              <a:latin typeface="THE CURIOUS INCIDENT" pitchFamily="2" charset="0"/>
            </a:endParaRPr>
          </a:p>
        </p:txBody>
      </p:sp>
      <p:sp>
        <p:nvSpPr>
          <p:cNvPr id="3" name="ตัวแทนเนื้อหา 2"/>
          <p:cNvSpPr>
            <a:spLocks noGrp="1"/>
          </p:cNvSpPr>
          <p:nvPr>
            <p:ph idx="1"/>
          </p:nvPr>
        </p:nvSpPr>
        <p:spPr>
          <a:xfrm>
            <a:off x="179512" y="4869160"/>
            <a:ext cx="7200800" cy="1656184"/>
          </a:xfrm>
        </p:spPr>
        <p:txBody>
          <a:bodyPr>
            <a:noAutofit/>
          </a:bodyPr>
          <a:lstStyle/>
          <a:p>
            <a:pPr marL="0" indent="0">
              <a:buNone/>
            </a:pPr>
            <a:r>
              <a:rPr lang="en-US" sz="2800" dirty="0">
                <a:solidFill>
                  <a:schemeClr val="bg1"/>
                </a:solidFill>
                <a:latin typeface="SRI SURY WONGSE" pitchFamily="50" charset="-34"/>
                <a:cs typeface="SRI SURY WONGSE" pitchFamily="50" charset="-34"/>
              </a:rPr>
              <a:t>This scene is that Harry decided to put himself to </a:t>
            </a:r>
            <a:endParaRPr lang="en-US" sz="2800" dirty="0" smtClean="0">
              <a:solidFill>
                <a:schemeClr val="bg1"/>
              </a:solidFill>
              <a:latin typeface="SRI SURY WONGSE" pitchFamily="50" charset="-34"/>
              <a:cs typeface="SRI SURY WONGSE" pitchFamily="50" charset="-34"/>
            </a:endParaRPr>
          </a:p>
          <a:p>
            <a:pPr marL="0" indent="0">
              <a:buNone/>
            </a:pPr>
            <a:r>
              <a:rPr lang="en-US" sz="2800" dirty="0" smtClean="0">
                <a:solidFill>
                  <a:schemeClr val="bg1"/>
                </a:solidFill>
                <a:latin typeface="SRI SURY WONGSE" pitchFamily="50" charset="-34"/>
                <a:cs typeface="SRI SURY WONGSE" pitchFamily="50" charset="-34"/>
              </a:rPr>
              <a:t>the </a:t>
            </a:r>
            <a:r>
              <a:rPr lang="en-US" sz="2800" dirty="0">
                <a:solidFill>
                  <a:schemeClr val="bg1"/>
                </a:solidFill>
                <a:latin typeface="SRI SURY WONGSE" pitchFamily="50" charset="-34"/>
                <a:cs typeface="SRI SURY WONGSE" pitchFamily="50" charset="-34"/>
              </a:rPr>
              <a:t>lord </a:t>
            </a:r>
            <a:r>
              <a:rPr lang="en-US" sz="2800" dirty="0" err="1">
                <a:solidFill>
                  <a:schemeClr val="bg1"/>
                </a:solidFill>
                <a:latin typeface="SRI SURY WONGSE" pitchFamily="50" charset="-34"/>
                <a:cs typeface="SRI SURY WONGSE" pitchFamily="50" charset="-34"/>
              </a:rPr>
              <a:t>voldermor</a:t>
            </a:r>
            <a:r>
              <a:rPr lang="en-US" sz="2800" dirty="0">
                <a:solidFill>
                  <a:schemeClr val="bg1"/>
                </a:solidFill>
                <a:latin typeface="SRI SURY WONGSE" pitchFamily="50" charset="-34"/>
                <a:cs typeface="SRI SURY WONGSE" pitchFamily="50" charset="-34"/>
              </a:rPr>
              <a:t> killed by the use of blue to see the truth, </a:t>
            </a:r>
            <a:endParaRPr lang="en-US" sz="2800" dirty="0" smtClean="0">
              <a:solidFill>
                <a:schemeClr val="bg1"/>
              </a:solidFill>
              <a:latin typeface="SRI SURY WONGSE" pitchFamily="50" charset="-34"/>
              <a:cs typeface="SRI SURY WONGSE" pitchFamily="50" charset="-34"/>
            </a:endParaRPr>
          </a:p>
          <a:p>
            <a:pPr marL="0" indent="0">
              <a:buNone/>
            </a:pPr>
            <a:r>
              <a:rPr lang="en-US" sz="2800" dirty="0" smtClean="0">
                <a:solidFill>
                  <a:schemeClr val="bg1"/>
                </a:solidFill>
                <a:latin typeface="SRI SURY WONGSE" pitchFamily="50" charset="-34"/>
                <a:cs typeface="SRI SURY WONGSE" pitchFamily="50" charset="-34"/>
              </a:rPr>
              <a:t>to </a:t>
            </a:r>
            <a:r>
              <a:rPr lang="en-US" sz="2800" dirty="0">
                <a:solidFill>
                  <a:schemeClr val="bg1"/>
                </a:solidFill>
                <a:latin typeface="SRI SURY WONGSE" pitchFamily="50" charset="-34"/>
                <a:cs typeface="SRI SURY WONGSE" pitchFamily="50" charset="-34"/>
              </a:rPr>
              <a:t>protect the right </a:t>
            </a:r>
            <a:r>
              <a:rPr lang="en-US" sz="2800" dirty="0">
                <a:solidFill>
                  <a:schemeClr val="bg1"/>
                </a:solidFill>
                <a:latin typeface="SRI SURY WONGSE" pitchFamily="50" charset="-34"/>
                <a:cs typeface="SRI SURY WONGSE" pitchFamily="50" charset="-34"/>
              </a:rPr>
              <a:t> </a:t>
            </a:r>
            <a:r>
              <a:rPr lang="en-US" sz="2800" dirty="0" smtClean="0">
                <a:solidFill>
                  <a:schemeClr val="bg1"/>
                </a:solidFill>
                <a:latin typeface="SRI SURY WONGSE" pitchFamily="50" charset="-34"/>
                <a:cs typeface="SRI SURY WONGSE" pitchFamily="50" charset="-34"/>
              </a:rPr>
              <a:t> </a:t>
            </a:r>
            <a:r>
              <a:rPr lang="en-US" sz="2800" dirty="0" smtClean="0">
                <a:solidFill>
                  <a:schemeClr val="bg1"/>
                </a:solidFill>
                <a:latin typeface="SRI SURY WONGSE" pitchFamily="50" charset="-34"/>
                <a:cs typeface="SRI SURY WONGSE" pitchFamily="50" charset="-34"/>
              </a:rPr>
              <a:t>to </a:t>
            </a:r>
            <a:r>
              <a:rPr lang="en-US" sz="2800" dirty="0">
                <a:solidFill>
                  <a:schemeClr val="bg1"/>
                </a:solidFill>
                <a:latin typeface="SRI SURY WONGSE" pitchFamily="50" charset="-34"/>
                <a:cs typeface="SRI SURY WONGSE" pitchFamily="50" charset="-34"/>
              </a:rPr>
              <a:t>believe in goodness</a:t>
            </a:r>
            <a:r>
              <a:rPr lang="en-US" sz="2800" dirty="0">
                <a:latin typeface="SRI SURY WONGSE" pitchFamily="50" charset="-34"/>
                <a:cs typeface="SRI SURY WONGSE" pitchFamily="50" charset="-34"/>
              </a:rPr>
              <a:t>.</a:t>
            </a:r>
            <a:endParaRPr lang="th-TH" sz="2800" dirty="0">
              <a:latin typeface="SRI SURY WONGSE" pitchFamily="50" charset="-34"/>
              <a:cs typeface="SRI SURY WONGSE" pitchFamily="50" charset="-34"/>
            </a:endParaRPr>
          </a:p>
        </p:txBody>
      </p:sp>
      <p:pic>
        <p:nvPicPr>
          <p:cNvPr id="5" name="รูปภาพ 4"/>
          <p:cNvPicPr/>
          <p:nvPr/>
        </p:nvPicPr>
        <p:blipFill rotWithShape="1">
          <a:blip r:embed="rId2"/>
          <a:srcRect l="767" t="4082" r="892" b="21633"/>
          <a:stretch/>
        </p:blipFill>
        <p:spPr bwMode="auto">
          <a:xfrm>
            <a:off x="827584" y="1412776"/>
            <a:ext cx="7560840" cy="316835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214716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467544" y="2924944"/>
            <a:ext cx="8229600" cy="1143000"/>
          </a:xfrm>
        </p:spPr>
        <p:txBody>
          <a:bodyPr>
            <a:noAutofit/>
          </a:bodyPr>
          <a:lstStyle/>
          <a:p>
            <a:r>
              <a:rPr lang="en-US" sz="9600" dirty="0" smtClean="0">
                <a:solidFill>
                  <a:schemeClr val="bg1"/>
                </a:solidFill>
                <a:latin typeface="Algerian" pitchFamily="82" charset="0"/>
              </a:rPr>
              <a:t>END</a:t>
            </a:r>
            <a:endParaRPr lang="th-TH" sz="9600" dirty="0">
              <a:solidFill>
                <a:schemeClr val="bg1"/>
              </a:solidFill>
              <a:latin typeface="Algerian" pitchFamily="82" charset="0"/>
            </a:endParaRPr>
          </a:p>
        </p:txBody>
      </p:sp>
    </p:spTree>
    <p:extLst>
      <p:ext uri="{BB962C8B-B14F-4D97-AF65-F5344CB8AC3E}">
        <p14:creationId xmlns:p14="http://schemas.microsoft.com/office/powerpoint/2010/main" val="5834813"/>
      </p:ext>
    </p:extLst>
  </p:cSld>
  <p:clrMapOvr>
    <a:masterClrMapping/>
  </p:clrMapOvr>
  <p:timing>
    <p:tnLst>
      <p:par>
        <p:cTn id="1" dur="indefinite" restart="never" nodeType="tmRoot"/>
      </p:par>
    </p:tnLst>
  </p:timing>
</p:sld>
</file>

<file path=ppt/theme/theme1.xml><?xml version="1.0" encoding="utf-8"?>
<a:theme xmlns:a="http://schemas.openxmlformats.org/drawingml/2006/main" name="ชุดรูปแบบของ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TotalTime>
  <Words>347</Words>
  <Application>Microsoft Office PowerPoint</Application>
  <PresentationFormat>นำเสนอทางหน้าจอ (4:3)</PresentationFormat>
  <Paragraphs>56</Paragraphs>
  <Slides>19</Slides>
  <Notes>0</Notes>
  <HiddenSlides>0</HiddenSlides>
  <MMClips>0</MMClips>
  <ScaleCrop>false</ScaleCrop>
  <HeadingPairs>
    <vt:vector size="4" baseType="variant">
      <vt:variant>
        <vt:lpstr>ชุดรูปแบบ</vt:lpstr>
      </vt:variant>
      <vt:variant>
        <vt:i4>1</vt:i4>
      </vt:variant>
      <vt:variant>
        <vt:lpstr>ชื่อเรื่องภาพนิ่ง</vt:lpstr>
      </vt:variant>
      <vt:variant>
        <vt:i4>19</vt:i4>
      </vt:variant>
    </vt:vector>
  </HeadingPairs>
  <TitlesOfParts>
    <vt:vector size="20" baseType="lpstr">
      <vt:lpstr>ชุดรูปแบบของ Office</vt:lpstr>
      <vt:lpstr>BLUE COLOR </vt:lpstr>
      <vt:lpstr>  CHAPTER 1  </vt:lpstr>
      <vt:lpstr>BLUE</vt:lpstr>
      <vt:lpstr>LIGHT BLUE</vt:lpstr>
      <vt:lpstr>SKY BLUE</vt:lpstr>
      <vt:lpstr>Aqua BLUE</vt:lpstr>
      <vt:lpstr>Dark Blue</vt:lpstr>
      <vt:lpstr>  CHAPTER 2  </vt:lpstr>
      <vt:lpstr>Black Hawk Down</vt:lpstr>
      <vt:lpstr>By The Time It Gets Dark  (Dao-ka-nong)</vt:lpstr>
      <vt:lpstr>Snap แค่…ได้คิดถึง</vt:lpstr>
      <vt:lpstr>CEMETERY OF SPLENDOR</vt:lpstr>
      <vt:lpstr>Cemetery of Splendor</vt:lpstr>
      <vt:lpstr>'Batman V Superman ''  God versus Man-Fight Night</vt:lpstr>
      <vt:lpstr>X-MEN_ DAY OF FUTURE PAST</vt:lpstr>
      <vt:lpstr>MARVEL’S CAPTAIN AMERICAN_ CIVIL WAR</vt:lpstr>
      <vt:lpstr>UNDER WORLD- BLOODS WARS</vt:lpstr>
      <vt:lpstr>HARRY POTTER  AND  THE  DEATHLY HALLOWS</vt:lpstr>
      <vt:lpstr>END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color</dc:title>
  <dc:creator>user</dc:creator>
  <cp:lastModifiedBy>user</cp:lastModifiedBy>
  <cp:revision>21</cp:revision>
  <dcterms:created xsi:type="dcterms:W3CDTF">2017-01-23T07:20:38Z</dcterms:created>
  <dcterms:modified xsi:type="dcterms:W3CDTF">2017-01-23T13:31:09Z</dcterms:modified>
</cp:coreProperties>
</file>